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65" r:id="rId2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CCFF99"/>
    <a:srgbClr val="F5B8FA"/>
    <a:srgbClr val="FAA4B6"/>
    <a:srgbClr val="CCFFFF"/>
    <a:srgbClr val="FFCCFF"/>
    <a:srgbClr val="FF7C80"/>
    <a:srgbClr val="FF5050"/>
    <a:srgbClr val="4D7F91"/>
    <a:srgbClr val="599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90328" autoAdjust="0"/>
  </p:normalViewPr>
  <p:slideViewPr>
    <p:cSldViewPr snapToGrid="0">
      <p:cViewPr>
        <p:scale>
          <a:sx n="98" d="100"/>
          <a:sy n="98" d="100"/>
        </p:scale>
        <p:origin x="1272" y="-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5005B-C142-4885-AC07-15B16F3B5F53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93595-67D1-4921-A9C4-BE768CB147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8294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今月のイベント</a:t>
            </a:r>
            <a:endParaRPr kumimoji="1" lang="en-US" altLang="ja-JP" dirty="0"/>
          </a:p>
          <a:p>
            <a:r>
              <a:rPr kumimoji="1" lang="ja-JP" altLang="en-US" dirty="0"/>
              <a:t>イベントカレンダーはエクセルの</a:t>
            </a:r>
            <a:r>
              <a:rPr kumimoji="1" lang="en-US" altLang="ja-JP" dirty="0"/>
              <a:t>DM</a:t>
            </a:r>
            <a:r>
              <a:rPr kumimoji="1" lang="ja-JP" altLang="en-US" dirty="0"/>
              <a:t>貼り付け用データにて調整後、該当箇所をコピー → パワポにて右クリック → 貼り付けオプションの図として貼り付けを選択して貼り付ける。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93595-67D1-4921-A9C4-BE768CB1473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8256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 descr="背景パターン&#10;&#10;自動的に生成された説明">
            <a:extLst>
              <a:ext uri="{FF2B5EF4-FFF2-40B4-BE49-F238E27FC236}">
                <a16:creationId xmlns:a16="http://schemas.microsoft.com/office/drawing/2014/main" id="{FCE62356-610F-2269-6065-1732EF31B2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691813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03F76F0C-721C-0031-2634-736900F7B032}"/>
              </a:ext>
            </a:extLst>
          </p:cNvPr>
          <p:cNvGrpSpPr/>
          <p:nvPr userDrawn="1"/>
        </p:nvGrpSpPr>
        <p:grpSpPr>
          <a:xfrm>
            <a:off x="426975" y="271257"/>
            <a:ext cx="6832174" cy="1269064"/>
            <a:chOff x="426975" y="271257"/>
            <a:chExt cx="6832174" cy="1269064"/>
          </a:xfrm>
        </p:grpSpPr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3E6729BF-A401-2FDD-B3E0-65574C045626}"/>
                </a:ext>
              </a:extLst>
            </p:cNvPr>
            <p:cNvGrpSpPr/>
            <p:nvPr userDrawn="1"/>
          </p:nvGrpSpPr>
          <p:grpSpPr>
            <a:xfrm>
              <a:off x="426975" y="271257"/>
              <a:ext cx="6706800" cy="1015751"/>
              <a:chOff x="426975" y="375761"/>
              <a:chExt cx="6706800" cy="1015751"/>
            </a:xfrm>
          </p:grpSpPr>
          <p:grpSp>
            <p:nvGrpSpPr>
              <p:cNvPr id="32" name="グループ化 31">
                <a:extLst>
                  <a:ext uri="{FF2B5EF4-FFF2-40B4-BE49-F238E27FC236}">
                    <a16:creationId xmlns:a16="http://schemas.microsoft.com/office/drawing/2014/main" id="{9C7F02FF-4D15-E991-5040-AACAEC5D526B}"/>
                  </a:ext>
                </a:extLst>
              </p:cNvPr>
              <p:cNvGrpSpPr/>
              <p:nvPr/>
            </p:nvGrpSpPr>
            <p:grpSpPr>
              <a:xfrm>
                <a:off x="426975" y="1319504"/>
                <a:ext cx="6706800" cy="72008"/>
                <a:chOff x="487997" y="1319504"/>
                <a:chExt cx="6583680" cy="72008"/>
              </a:xfrm>
            </p:grpSpPr>
            <p:cxnSp>
              <p:nvCxnSpPr>
                <p:cNvPr id="41" name="直線コネクタ 40">
                  <a:extLst>
                    <a:ext uri="{FF2B5EF4-FFF2-40B4-BE49-F238E27FC236}">
                      <a16:creationId xmlns:a16="http://schemas.microsoft.com/office/drawing/2014/main" id="{7CCAE240-A6BC-C94C-472D-AD98ACDCD6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997" y="1391512"/>
                  <a:ext cx="6583680" cy="0"/>
                </a:xfrm>
                <a:prstGeom prst="line">
                  <a:avLst/>
                </a:prstGeom>
                <a:ln w="44450" cmpd="sng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コネクタ 41">
                  <a:extLst>
                    <a:ext uri="{FF2B5EF4-FFF2-40B4-BE49-F238E27FC236}">
                      <a16:creationId xmlns:a16="http://schemas.microsoft.com/office/drawing/2014/main" id="{16B28CC3-C76F-8589-368C-E9E4553BAC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997" y="1319504"/>
                  <a:ext cx="6583680" cy="0"/>
                </a:xfrm>
                <a:prstGeom prst="line">
                  <a:avLst/>
                </a:prstGeom>
                <a:ln w="15875" cmpd="sng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3" name="グラフィックス 32">
                <a:extLst>
                  <a:ext uri="{FF2B5EF4-FFF2-40B4-BE49-F238E27FC236}">
                    <a16:creationId xmlns:a16="http://schemas.microsoft.com/office/drawing/2014/main" id="{0D98EFEA-91AD-D7AF-3EB3-414A80963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715421" y="375761"/>
                <a:ext cx="2128832" cy="212067"/>
              </a:xfrm>
              <a:prstGeom prst="rect">
                <a:avLst/>
              </a:prstGeom>
            </p:spPr>
          </p:pic>
          <p:grpSp>
            <p:nvGrpSpPr>
              <p:cNvPr id="34" name="グループ化 33">
                <a:extLst>
                  <a:ext uri="{FF2B5EF4-FFF2-40B4-BE49-F238E27FC236}">
                    <a16:creationId xmlns:a16="http://schemas.microsoft.com/office/drawing/2014/main" id="{53E0BE26-0C59-C3F8-07FF-BCF60653B93B}"/>
                  </a:ext>
                </a:extLst>
              </p:cNvPr>
              <p:cNvGrpSpPr/>
              <p:nvPr/>
            </p:nvGrpSpPr>
            <p:grpSpPr>
              <a:xfrm>
                <a:off x="426975" y="459322"/>
                <a:ext cx="6705724" cy="70142"/>
                <a:chOff x="487997" y="459322"/>
                <a:chExt cx="6705724" cy="70142"/>
              </a:xfrm>
            </p:grpSpPr>
            <p:grpSp>
              <p:nvGrpSpPr>
                <p:cNvPr id="35" name="グループ化 34">
                  <a:extLst>
                    <a:ext uri="{FF2B5EF4-FFF2-40B4-BE49-F238E27FC236}">
                      <a16:creationId xmlns:a16="http://schemas.microsoft.com/office/drawing/2014/main" id="{7F2F36A9-6247-9D71-B6AF-B0ACE81D7967}"/>
                    </a:ext>
                  </a:extLst>
                </p:cNvPr>
                <p:cNvGrpSpPr/>
                <p:nvPr/>
              </p:nvGrpSpPr>
              <p:grpSpPr>
                <a:xfrm>
                  <a:off x="487997" y="459322"/>
                  <a:ext cx="2160000" cy="70142"/>
                  <a:chOff x="487997" y="459322"/>
                  <a:chExt cx="6583680" cy="70142"/>
                </a:xfrm>
              </p:grpSpPr>
              <p:cxnSp>
                <p:nvCxnSpPr>
                  <p:cNvPr id="39" name="直線コネクタ 38">
                    <a:extLst>
                      <a:ext uri="{FF2B5EF4-FFF2-40B4-BE49-F238E27FC236}">
                        <a16:creationId xmlns:a16="http://schemas.microsoft.com/office/drawing/2014/main" id="{4A630A4B-AF75-49FD-2D34-4C232A86AE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7997" y="529464"/>
                    <a:ext cx="6583680" cy="0"/>
                  </a:xfrm>
                  <a:prstGeom prst="line">
                    <a:avLst/>
                  </a:prstGeom>
                  <a:ln w="15875" cmpd="sng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コネクタ 39">
                    <a:extLst>
                      <a:ext uri="{FF2B5EF4-FFF2-40B4-BE49-F238E27FC236}">
                        <a16:creationId xmlns:a16="http://schemas.microsoft.com/office/drawing/2014/main" id="{5B45A7B6-C879-6AF6-33B9-2059EAB03B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7997" y="459322"/>
                    <a:ext cx="6583680" cy="0"/>
                  </a:xfrm>
                  <a:prstGeom prst="line">
                    <a:avLst/>
                  </a:prstGeom>
                  <a:ln w="44450" cmpd="sng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" name="グループ化 35">
                  <a:extLst>
                    <a:ext uri="{FF2B5EF4-FFF2-40B4-BE49-F238E27FC236}">
                      <a16:creationId xmlns:a16="http://schemas.microsoft.com/office/drawing/2014/main" id="{8E69A1C6-A999-D557-F91A-BA0C7A923D2B}"/>
                    </a:ext>
                  </a:extLst>
                </p:cNvPr>
                <p:cNvGrpSpPr/>
                <p:nvPr/>
              </p:nvGrpSpPr>
              <p:grpSpPr>
                <a:xfrm>
                  <a:off x="5033721" y="459322"/>
                  <a:ext cx="2160000" cy="70142"/>
                  <a:chOff x="487997" y="459322"/>
                  <a:chExt cx="6583680" cy="70142"/>
                </a:xfrm>
              </p:grpSpPr>
              <p:cxnSp>
                <p:nvCxnSpPr>
                  <p:cNvPr id="37" name="直線コネクタ 36">
                    <a:extLst>
                      <a:ext uri="{FF2B5EF4-FFF2-40B4-BE49-F238E27FC236}">
                        <a16:creationId xmlns:a16="http://schemas.microsoft.com/office/drawing/2014/main" id="{0FA2C545-F482-0B7A-CD06-8CC5EF13B9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7997" y="529464"/>
                    <a:ext cx="6583680" cy="0"/>
                  </a:xfrm>
                  <a:prstGeom prst="line">
                    <a:avLst/>
                  </a:prstGeom>
                  <a:ln w="15875" cmpd="sng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コネクタ 37">
                    <a:extLst>
                      <a:ext uri="{FF2B5EF4-FFF2-40B4-BE49-F238E27FC236}">
                        <a16:creationId xmlns:a16="http://schemas.microsoft.com/office/drawing/2014/main" id="{841A8FCA-646D-4711-988E-4F307E02A7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7997" y="459322"/>
                    <a:ext cx="6583680" cy="0"/>
                  </a:xfrm>
                  <a:prstGeom prst="line">
                    <a:avLst/>
                  </a:prstGeom>
                  <a:ln w="44450" cmpd="sng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31" name="グラフィックス 30">
              <a:extLst>
                <a:ext uri="{FF2B5EF4-FFF2-40B4-BE49-F238E27FC236}">
                  <a16:creationId xmlns:a16="http://schemas.microsoft.com/office/drawing/2014/main" id="{35F64A95-0767-7A61-C72D-6BABD4F1B7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44154">
              <a:off x="6224115" y="503463"/>
              <a:ext cx="1035034" cy="1036858"/>
            </a:xfrm>
            <a:prstGeom prst="rect">
              <a:avLst/>
            </a:prstGeom>
          </p:spPr>
        </p:pic>
      </p:grp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0B61E451-0EA9-3524-7837-53744D20D8A3}"/>
              </a:ext>
            </a:extLst>
          </p:cNvPr>
          <p:cNvSpPr/>
          <p:nvPr userDrawn="1"/>
        </p:nvSpPr>
        <p:spPr>
          <a:xfrm>
            <a:off x="0" y="10045337"/>
            <a:ext cx="7559675" cy="646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3286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イベントカレン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背景パターン&#10;&#10;自動的に生成された説明">
            <a:extLst>
              <a:ext uri="{FF2B5EF4-FFF2-40B4-BE49-F238E27FC236}">
                <a16:creationId xmlns:a16="http://schemas.microsoft.com/office/drawing/2014/main" id="{4F94EEEC-76EC-DB6E-8776-9B6EEB166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691813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9401DAF-5D92-FC6F-9F9E-4760938EA857}"/>
              </a:ext>
            </a:extLst>
          </p:cNvPr>
          <p:cNvGrpSpPr/>
          <p:nvPr userDrawn="1"/>
        </p:nvGrpSpPr>
        <p:grpSpPr>
          <a:xfrm>
            <a:off x="426975" y="271257"/>
            <a:ext cx="6706800" cy="1015751"/>
            <a:chOff x="426975" y="375761"/>
            <a:chExt cx="6706800" cy="1015751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34B5373D-68CE-C985-CE81-BD718B33A0B0}"/>
                </a:ext>
              </a:extLst>
            </p:cNvPr>
            <p:cNvGrpSpPr/>
            <p:nvPr/>
          </p:nvGrpSpPr>
          <p:grpSpPr>
            <a:xfrm>
              <a:off x="426975" y="1319504"/>
              <a:ext cx="6706800" cy="72008"/>
              <a:chOff x="487997" y="1319504"/>
              <a:chExt cx="6583680" cy="72008"/>
            </a:xfrm>
          </p:grpSpPr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BF68A3AC-ED8A-F7A9-1636-E3BBC9499C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997" y="1391512"/>
                <a:ext cx="6583680" cy="0"/>
              </a:xfrm>
              <a:prstGeom prst="line">
                <a:avLst/>
              </a:prstGeom>
              <a:ln w="44450" cmpd="sng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>
                <a:extLst>
                  <a:ext uri="{FF2B5EF4-FFF2-40B4-BE49-F238E27FC236}">
                    <a16:creationId xmlns:a16="http://schemas.microsoft.com/office/drawing/2014/main" id="{C645B3CF-978F-72FA-4C97-5A8FD0E27B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997" y="1319504"/>
                <a:ext cx="6583680" cy="0"/>
              </a:xfrm>
              <a:prstGeom prst="line">
                <a:avLst/>
              </a:prstGeom>
              <a:ln w="15875" cmpd="sng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グラフィックス 7">
              <a:extLst>
                <a:ext uri="{FF2B5EF4-FFF2-40B4-BE49-F238E27FC236}">
                  <a16:creationId xmlns:a16="http://schemas.microsoft.com/office/drawing/2014/main" id="{B6261D42-C31F-2848-DEB3-B46897F47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15421" y="375761"/>
              <a:ext cx="2128832" cy="212067"/>
            </a:xfrm>
            <a:prstGeom prst="rect">
              <a:avLst/>
            </a:prstGeom>
          </p:spPr>
        </p:pic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D5173529-025D-4CBB-800D-51ACEF2DED6C}"/>
                </a:ext>
              </a:extLst>
            </p:cNvPr>
            <p:cNvGrpSpPr/>
            <p:nvPr/>
          </p:nvGrpSpPr>
          <p:grpSpPr>
            <a:xfrm>
              <a:off x="426975" y="459322"/>
              <a:ext cx="6705724" cy="70142"/>
              <a:chOff x="487997" y="459322"/>
              <a:chExt cx="6705724" cy="70142"/>
            </a:xfrm>
          </p:grpSpPr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A2516F4B-EA03-064B-B24C-AD73B9FB775A}"/>
                  </a:ext>
                </a:extLst>
              </p:cNvPr>
              <p:cNvGrpSpPr/>
              <p:nvPr/>
            </p:nvGrpSpPr>
            <p:grpSpPr>
              <a:xfrm>
                <a:off x="487997" y="459322"/>
                <a:ext cx="2160000" cy="70142"/>
                <a:chOff x="487997" y="459322"/>
                <a:chExt cx="6583680" cy="70142"/>
              </a:xfrm>
            </p:grpSpPr>
            <p:cxnSp>
              <p:nvCxnSpPr>
                <p:cNvPr id="14" name="直線コネクタ 13">
                  <a:extLst>
                    <a:ext uri="{FF2B5EF4-FFF2-40B4-BE49-F238E27FC236}">
                      <a16:creationId xmlns:a16="http://schemas.microsoft.com/office/drawing/2014/main" id="{E364A530-F56C-1863-10A5-B5B59A0497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997" y="529464"/>
                  <a:ext cx="6583680" cy="0"/>
                </a:xfrm>
                <a:prstGeom prst="line">
                  <a:avLst/>
                </a:prstGeom>
                <a:ln w="15875" cmpd="sng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線コネクタ 15">
                  <a:extLst>
                    <a:ext uri="{FF2B5EF4-FFF2-40B4-BE49-F238E27FC236}">
                      <a16:creationId xmlns:a16="http://schemas.microsoft.com/office/drawing/2014/main" id="{B014A9C5-CD57-E05A-45F1-17ADA8BCD3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997" y="459322"/>
                  <a:ext cx="6583680" cy="0"/>
                </a:xfrm>
                <a:prstGeom prst="line">
                  <a:avLst/>
                </a:prstGeom>
                <a:ln w="44450" cmpd="sng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20ECCDBE-FEF2-1E02-95D9-1188730D7F91}"/>
                  </a:ext>
                </a:extLst>
              </p:cNvPr>
              <p:cNvGrpSpPr/>
              <p:nvPr/>
            </p:nvGrpSpPr>
            <p:grpSpPr>
              <a:xfrm>
                <a:off x="5033721" y="459322"/>
                <a:ext cx="2160000" cy="70142"/>
                <a:chOff x="487997" y="459322"/>
                <a:chExt cx="6583680" cy="70142"/>
              </a:xfrm>
            </p:grpSpPr>
            <p:cxnSp>
              <p:nvCxnSpPr>
                <p:cNvPr id="12" name="直線コネクタ 11">
                  <a:extLst>
                    <a:ext uri="{FF2B5EF4-FFF2-40B4-BE49-F238E27FC236}">
                      <a16:creationId xmlns:a16="http://schemas.microsoft.com/office/drawing/2014/main" id="{0CA78864-2D6B-56CC-B451-2A1BA9347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997" y="529464"/>
                  <a:ext cx="6583680" cy="0"/>
                </a:xfrm>
                <a:prstGeom prst="line">
                  <a:avLst/>
                </a:prstGeom>
                <a:ln w="15875" cmpd="sng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線コネクタ 12">
                  <a:extLst>
                    <a:ext uri="{FF2B5EF4-FFF2-40B4-BE49-F238E27FC236}">
                      <a16:creationId xmlns:a16="http://schemas.microsoft.com/office/drawing/2014/main" id="{369BBE9C-D4C0-F1B4-CF3D-D8F452DAB8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997" y="459322"/>
                  <a:ext cx="6583680" cy="0"/>
                </a:xfrm>
                <a:prstGeom prst="line">
                  <a:avLst/>
                </a:prstGeom>
                <a:ln w="44450" cmpd="sng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E7D75285-8198-AA6A-72D4-043582E7A02B}"/>
              </a:ext>
            </a:extLst>
          </p:cNvPr>
          <p:cNvSpPr/>
          <p:nvPr userDrawn="1"/>
        </p:nvSpPr>
        <p:spPr>
          <a:xfrm>
            <a:off x="422488" y="1593670"/>
            <a:ext cx="6714698" cy="4715691"/>
          </a:xfrm>
          <a:prstGeom prst="roundRect">
            <a:avLst>
              <a:gd name="adj" fmla="val 280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グラフィックス 2">
            <a:extLst>
              <a:ext uri="{FF2B5EF4-FFF2-40B4-BE49-F238E27FC236}">
                <a16:creationId xmlns:a16="http://schemas.microsoft.com/office/drawing/2014/main" id="{8C047599-46AD-96B9-FB6C-B6AC436A9D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44154">
            <a:off x="6224115" y="503463"/>
            <a:ext cx="1035034" cy="1036858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08AABA5-1AB7-20BC-6E1F-304545F19919}"/>
              </a:ext>
            </a:extLst>
          </p:cNvPr>
          <p:cNvSpPr/>
          <p:nvPr userDrawn="1"/>
        </p:nvSpPr>
        <p:spPr>
          <a:xfrm>
            <a:off x="0" y="10045337"/>
            <a:ext cx="7559675" cy="646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290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送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背景パターン&#10;&#10;自動的に生成された説明">
            <a:extLst>
              <a:ext uri="{FF2B5EF4-FFF2-40B4-BE49-F238E27FC236}">
                <a16:creationId xmlns:a16="http://schemas.microsoft.com/office/drawing/2014/main" id="{C39AC333-2B5B-5660-BB40-7D914349B6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691813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52C9D75A-4EEC-E885-7B47-FDA3E0A6566D}"/>
              </a:ext>
            </a:extLst>
          </p:cNvPr>
          <p:cNvGrpSpPr/>
          <p:nvPr userDrawn="1"/>
        </p:nvGrpSpPr>
        <p:grpSpPr>
          <a:xfrm>
            <a:off x="426975" y="271257"/>
            <a:ext cx="6706800" cy="1015751"/>
            <a:chOff x="426975" y="375761"/>
            <a:chExt cx="6706800" cy="1015751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CBCC21DE-CAFF-AD42-2FDE-AD3F230FDABE}"/>
                </a:ext>
              </a:extLst>
            </p:cNvPr>
            <p:cNvGrpSpPr/>
            <p:nvPr/>
          </p:nvGrpSpPr>
          <p:grpSpPr>
            <a:xfrm>
              <a:off x="426975" y="1319504"/>
              <a:ext cx="6706800" cy="72008"/>
              <a:chOff x="487997" y="1319504"/>
              <a:chExt cx="6583680" cy="72008"/>
            </a:xfrm>
          </p:grpSpPr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3E019AE1-A41C-7B09-1B4C-A20DB85FA1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997" y="1391512"/>
                <a:ext cx="6583680" cy="0"/>
              </a:xfrm>
              <a:prstGeom prst="line">
                <a:avLst/>
              </a:prstGeom>
              <a:ln w="44450" cmpd="sng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53BA1076-E67D-D20F-3945-9D5B9A3F0D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997" y="1319504"/>
                <a:ext cx="6583680" cy="0"/>
              </a:xfrm>
              <a:prstGeom prst="line">
                <a:avLst/>
              </a:prstGeom>
              <a:ln w="15875" cmpd="sng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グラフィックス 18">
              <a:extLst>
                <a:ext uri="{FF2B5EF4-FFF2-40B4-BE49-F238E27FC236}">
                  <a16:creationId xmlns:a16="http://schemas.microsoft.com/office/drawing/2014/main" id="{E1931AD0-4D9C-E1E2-92F3-EDADA821C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15421" y="375761"/>
              <a:ext cx="2128832" cy="212067"/>
            </a:xfrm>
            <a:prstGeom prst="rect">
              <a:avLst/>
            </a:prstGeom>
          </p:spPr>
        </p:pic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A5414534-7CA0-2228-5215-6BD730F81835}"/>
                </a:ext>
              </a:extLst>
            </p:cNvPr>
            <p:cNvGrpSpPr/>
            <p:nvPr/>
          </p:nvGrpSpPr>
          <p:grpSpPr>
            <a:xfrm>
              <a:off x="426975" y="459322"/>
              <a:ext cx="6705724" cy="70142"/>
              <a:chOff x="487997" y="459322"/>
              <a:chExt cx="6705724" cy="70142"/>
            </a:xfrm>
          </p:grpSpPr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1304913C-9C74-2DBB-41AA-93A7DC8738C3}"/>
                  </a:ext>
                </a:extLst>
              </p:cNvPr>
              <p:cNvGrpSpPr/>
              <p:nvPr/>
            </p:nvGrpSpPr>
            <p:grpSpPr>
              <a:xfrm>
                <a:off x="487997" y="459322"/>
                <a:ext cx="2160000" cy="70142"/>
                <a:chOff x="487997" y="459322"/>
                <a:chExt cx="6583680" cy="70142"/>
              </a:xfrm>
            </p:grpSpPr>
            <p:cxnSp>
              <p:nvCxnSpPr>
                <p:cNvPr id="25" name="直線コネクタ 24">
                  <a:extLst>
                    <a:ext uri="{FF2B5EF4-FFF2-40B4-BE49-F238E27FC236}">
                      <a16:creationId xmlns:a16="http://schemas.microsoft.com/office/drawing/2014/main" id="{2A7278FB-951B-48EF-088C-D22F85E40C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997" y="529464"/>
                  <a:ext cx="6583680" cy="0"/>
                </a:xfrm>
                <a:prstGeom prst="line">
                  <a:avLst/>
                </a:prstGeom>
                <a:ln w="15875" cmpd="sng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線コネクタ 25">
                  <a:extLst>
                    <a:ext uri="{FF2B5EF4-FFF2-40B4-BE49-F238E27FC236}">
                      <a16:creationId xmlns:a16="http://schemas.microsoft.com/office/drawing/2014/main" id="{7A430657-D932-08B6-5A4B-4122513EAD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997" y="459322"/>
                  <a:ext cx="6583680" cy="0"/>
                </a:xfrm>
                <a:prstGeom prst="line">
                  <a:avLst/>
                </a:prstGeom>
                <a:ln w="44450" cmpd="sng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B45F031B-D9C3-C622-10C6-B70D7C7026DE}"/>
                  </a:ext>
                </a:extLst>
              </p:cNvPr>
              <p:cNvGrpSpPr/>
              <p:nvPr/>
            </p:nvGrpSpPr>
            <p:grpSpPr>
              <a:xfrm>
                <a:off x="5033721" y="459322"/>
                <a:ext cx="2160000" cy="70142"/>
                <a:chOff x="487997" y="459322"/>
                <a:chExt cx="6583680" cy="70142"/>
              </a:xfrm>
            </p:grpSpPr>
            <p:cxnSp>
              <p:nvCxnSpPr>
                <p:cNvPr id="23" name="直線コネクタ 22">
                  <a:extLst>
                    <a:ext uri="{FF2B5EF4-FFF2-40B4-BE49-F238E27FC236}">
                      <a16:creationId xmlns:a16="http://schemas.microsoft.com/office/drawing/2014/main" id="{4D31C3C2-F02A-91AF-3D93-11A25AC0DE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997" y="529464"/>
                  <a:ext cx="6583680" cy="0"/>
                </a:xfrm>
                <a:prstGeom prst="line">
                  <a:avLst/>
                </a:prstGeom>
                <a:ln w="15875" cmpd="sng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コネクタ 23">
                  <a:extLst>
                    <a:ext uri="{FF2B5EF4-FFF2-40B4-BE49-F238E27FC236}">
                      <a16:creationId xmlns:a16="http://schemas.microsoft.com/office/drawing/2014/main" id="{74BB4658-4E7B-1CA6-AC77-1DEB8300CC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997" y="459322"/>
                  <a:ext cx="6583680" cy="0"/>
                </a:xfrm>
                <a:prstGeom prst="line">
                  <a:avLst/>
                </a:prstGeom>
                <a:ln w="44450" cmpd="sng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9" name="グラフィックス 28">
            <a:extLst>
              <a:ext uri="{FF2B5EF4-FFF2-40B4-BE49-F238E27FC236}">
                <a16:creationId xmlns:a16="http://schemas.microsoft.com/office/drawing/2014/main" id="{92F61A2E-FC2D-CF4C-2A7A-6B31C7C1B7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44154">
            <a:off x="6224115" y="503463"/>
            <a:ext cx="1035034" cy="1036858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68326AB-D2DD-383D-D2BF-8E2D2DF94931}"/>
              </a:ext>
            </a:extLst>
          </p:cNvPr>
          <p:cNvSpPr/>
          <p:nvPr userDrawn="1"/>
        </p:nvSpPr>
        <p:spPr>
          <a:xfrm>
            <a:off x="0" y="10045337"/>
            <a:ext cx="7559675" cy="646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9FCCF028-FB2F-234A-7EAB-6432F55FCBC2}"/>
              </a:ext>
            </a:extLst>
          </p:cNvPr>
          <p:cNvSpPr/>
          <p:nvPr userDrawn="1"/>
        </p:nvSpPr>
        <p:spPr>
          <a:xfrm>
            <a:off x="477079" y="1678677"/>
            <a:ext cx="6605517" cy="4790364"/>
          </a:xfrm>
          <a:prstGeom prst="roundRect">
            <a:avLst>
              <a:gd name="adj" fmla="val 239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D289B700-6AC0-790D-C585-E1CF41BA11E3}"/>
              </a:ext>
            </a:extLst>
          </p:cNvPr>
          <p:cNvSpPr/>
          <p:nvPr userDrawn="1"/>
        </p:nvSpPr>
        <p:spPr>
          <a:xfrm>
            <a:off x="477079" y="6660108"/>
            <a:ext cx="6605517" cy="3029804"/>
          </a:xfrm>
          <a:prstGeom prst="roundRect">
            <a:avLst>
              <a:gd name="adj" fmla="val 269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673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スライド２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9401DAF-5D92-FC6F-9F9E-4760938EA857}"/>
              </a:ext>
            </a:extLst>
          </p:cNvPr>
          <p:cNvGrpSpPr/>
          <p:nvPr userDrawn="1"/>
        </p:nvGrpSpPr>
        <p:grpSpPr>
          <a:xfrm>
            <a:off x="426975" y="271257"/>
            <a:ext cx="6706800" cy="1015751"/>
            <a:chOff x="426975" y="375761"/>
            <a:chExt cx="6706800" cy="1015751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34B5373D-68CE-C985-CE81-BD718B33A0B0}"/>
                </a:ext>
              </a:extLst>
            </p:cNvPr>
            <p:cNvGrpSpPr/>
            <p:nvPr/>
          </p:nvGrpSpPr>
          <p:grpSpPr>
            <a:xfrm>
              <a:off x="426975" y="1319504"/>
              <a:ext cx="6706800" cy="72008"/>
              <a:chOff x="487997" y="1319504"/>
              <a:chExt cx="6583680" cy="72008"/>
            </a:xfrm>
          </p:grpSpPr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BF68A3AC-ED8A-F7A9-1636-E3BBC9499C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997" y="1391512"/>
                <a:ext cx="6583680" cy="0"/>
              </a:xfrm>
              <a:prstGeom prst="line">
                <a:avLst/>
              </a:prstGeom>
              <a:ln w="44450" cmpd="sng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>
                <a:extLst>
                  <a:ext uri="{FF2B5EF4-FFF2-40B4-BE49-F238E27FC236}">
                    <a16:creationId xmlns:a16="http://schemas.microsoft.com/office/drawing/2014/main" id="{C645B3CF-978F-72FA-4C97-5A8FD0E27B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997" y="1319504"/>
                <a:ext cx="6583680" cy="0"/>
              </a:xfrm>
              <a:prstGeom prst="line">
                <a:avLst/>
              </a:prstGeom>
              <a:ln w="15875" cmpd="sng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グラフィックス 7">
              <a:extLst>
                <a:ext uri="{FF2B5EF4-FFF2-40B4-BE49-F238E27FC236}">
                  <a16:creationId xmlns:a16="http://schemas.microsoft.com/office/drawing/2014/main" id="{B6261D42-C31F-2848-DEB3-B46897F47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15421" y="375761"/>
              <a:ext cx="2128832" cy="212067"/>
            </a:xfrm>
            <a:prstGeom prst="rect">
              <a:avLst/>
            </a:prstGeom>
          </p:spPr>
        </p:pic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D5173529-025D-4CBB-800D-51ACEF2DED6C}"/>
                </a:ext>
              </a:extLst>
            </p:cNvPr>
            <p:cNvGrpSpPr/>
            <p:nvPr/>
          </p:nvGrpSpPr>
          <p:grpSpPr>
            <a:xfrm>
              <a:off x="426975" y="459322"/>
              <a:ext cx="6705724" cy="70142"/>
              <a:chOff x="487997" y="459322"/>
              <a:chExt cx="6705724" cy="70142"/>
            </a:xfrm>
          </p:grpSpPr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A2516F4B-EA03-064B-B24C-AD73B9FB775A}"/>
                  </a:ext>
                </a:extLst>
              </p:cNvPr>
              <p:cNvGrpSpPr/>
              <p:nvPr/>
            </p:nvGrpSpPr>
            <p:grpSpPr>
              <a:xfrm>
                <a:off x="487997" y="459322"/>
                <a:ext cx="2160000" cy="70142"/>
                <a:chOff x="487997" y="459322"/>
                <a:chExt cx="6583680" cy="70142"/>
              </a:xfrm>
            </p:grpSpPr>
            <p:cxnSp>
              <p:nvCxnSpPr>
                <p:cNvPr id="14" name="直線コネクタ 13">
                  <a:extLst>
                    <a:ext uri="{FF2B5EF4-FFF2-40B4-BE49-F238E27FC236}">
                      <a16:creationId xmlns:a16="http://schemas.microsoft.com/office/drawing/2014/main" id="{E364A530-F56C-1863-10A5-B5B59A0497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997" y="529464"/>
                  <a:ext cx="6583680" cy="0"/>
                </a:xfrm>
                <a:prstGeom prst="line">
                  <a:avLst/>
                </a:prstGeom>
                <a:ln w="15875" cmpd="sng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線コネクタ 15">
                  <a:extLst>
                    <a:ext uri="{FF2B5EF4-FFF2-40B4-BE49-F238E27FC236}">
                      <a16:creationId xmlns:a16="http://schemas.microsoft.com/office/drawing/2014/main" id="{B014A9C5-CD57-E05A-45F1-17ADA8BCD3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997" y="459322"/>
                  <a:ext cx="6583680" cy="0"/>
                </a:xfrm>
                <a:prstGeom prst="line">
                  <a:avLst/>
                </a:prstGeom>
                <a:ln w="44450" cmpd="sng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20ECCDBE-FEF2-1E02-95D9-1188730D7F91}"/>
                  </a:ext>
                </a:extLst>
              </p:cNvPr>
              <p:cNvGrpSpPr/>
              <p:nvPr/>
            </p:nvGrpSpPr>
            <p:grpSpPr>
              <a:xfrm>
                <a:off x="5033721" y="459322"/>
                <a:ext cx="2160000" cy="70142"/>
                <a:chOff x="487997" y="459322"/>
                <a:chExt cx="6583680" cy="70142"/>
              </a:xfrm>
            </p:grpSpPr>
            <p:cxnSp>
              <p:nvCxnSpPr>
                <p:cNvPr id="12" name="直線コネクタ 11">
                  <a:extLst>
                    <a:ext uri="{FF2B5EF4-FFF2-40B4-BE49-F238E27FC236}">
                      <a16:creationId xmlns:a16="http://schemas.microsoft.com/office/drawing/2014/main" id="{0CA78864-2D6B-56CC-B451-2A1BA9347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997" y="529464"/>
                  <a:ext cx="6583680" cy="0"/>
                </a:xfrm>
                <a:prstGeom prst="line">
                  <a:avLst/>
                </a:prstGeom>
                <a:ln w="15875" cmpd="sng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線コネクタ 12">
                  <a:extLst>
                    <a:ext uri="{FF2B5EF4-FFF2-40B4-BE49-F238E27FC236}">
                      <a16:creationId xmlns:a16="http://schemas.microsoft.com/office/drawing/2014/main" id="{369BBE9C-D4C0-F1B4-CF3D-D8F452DAB8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997" y="459322"/>
                  <a:ext cx="6583680" cy="0"/>
                </a:xfrm>
                <a:prstGeom prst="line">
                  <a:avLst/>
                </a:prstGeom>
                <a:ln w="44450" cmpd="sng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" name="グラフィックス 2">
            <a:extLst>
              <a:ext uri="{FF2B5EF4-FFF2-40B4-BE49-F238E27FC236}">
                <a16:creationId xmlns:a16="http://schemas.microsoft.com/office/drawing/2014/main" id="{8C047599-46AD-96B9-FB6C-B6AC436A9D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44154">
            <a:off x="6224115" y="503463"/>
            <a:ext cx="1035034" cy="103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23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9DFB1B9A-0765-4884-77C1-E0813F8E8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69181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71B3663-9F27-F6E7-E382-C2B0C1735594}"/>
              </a:ext>
            </a:extLst>
          </p:cNvPr>
          <p:cNvSpPr/>
          <p:nvPr userDrawn="1"/>
        </p:nvSpPr>
        <p:spPr>
          <a:xfrm>
            <a:off x="0" y="0"/>
            <a:ext cx="7559675" cy="832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7BF9D952-C688-A511-BAFB-C3F8906A2C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6873" y="5055627"/>
            <a:ext cx="2765929" cy="32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8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図 116" descr="鳥, 花, 水鳥 が含まれている画像&#10;&#10;自動的に生成された説明">
            <a:extLst>
              <a:ext uri="{FF2B5EF4-FFF2-40B4-BE49-F238E27FC236}">
                <a16:creationId xmlns:a16="http://schemas.microsoft.com/office/drawing/2014/main" id="{392BCD71-A645-DDC0-8659-7D34EBD776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993"/>
            <a:ext cx="7559675" cy="969654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F84DFAF-493C-3E03-7DA4-3391F5B8688A}"/>
              </a:ext>
            </a:extLst>
          </p:cNvPr>
          <p:cNvSpPr/>
          <p:nvPr userDrawn="1"/>
        </p:nvSpPr>
        <p:spPr>
          <a:xfrm>
            <a:off x="0" y="10045337"/>
            <a:ext cx="7559675" cy="646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33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9B4D6D60-289D-D3FD-9563-E367678BC6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49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49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51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6" r:id="rId4"/>
    <p:sldLayoutId id="2147483674" r:id="rId5"/>
    <p:sldLayoutId id="2147483675" r:id="rId6"/>
    <p:sldLayoutId id="2147483677" r:id="rId7"/>
    <p:sldLayoutId id="2147483667" r:id="rId8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グループ化 147">
            <a:extLst>
              <a:ext uri="{FF2B5EF4-FFF2-40B4-BE49-F238E27FC236}">
                <a16:creationId xmlns:a16="http://schemas.microsoft.com/office/drawing/2014/main" id="{64FB68BB-FFFC-B798-8DDE-01DB91EE2489}"/>
              </a:ext>
            </a:extLst>
          </p:cNvPr>
          <p:cNvGrpSpPr/>
          <p:nvPr/>
        </p:nvGrpSpPr>
        <p:grpSpPr>
          <a:xfrm>
            <a:off x="419929" y="6642452"/>
            <a:ext cx="3068413" cy="907962"/>
            <a:chOff x="419929" y="6642452"/>
            <a:chExt cx="3068413" cy="907962"/>
          </a:xfrm>
        </p:grpSpPr>
        <p:pic>
          <p:nvPicPr>
            <p:cNvPr id="103" name="グラフィックス 102">
              <a:extLst>
                <a:ext uri="{FF2B5EF4-FFF2-40B4-BE49-F238E27FC236}">
                  <a16:creationId xmlns:a16="http://schemas.microsoft.com/office/drawing/2014/main" id="{FC876903-DD62-F530-EC00-1634C23CB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1707" y="6841050"/>
              <a:ext cx="3066635" cy="7093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2" name="グラフィックス 141">
              <a:extLst>
                <a:ext uri="{FF2B5EF4-FFF2-40B4-BE49-F238E27FC236}">
                  <a16:creationId xmlns:a16="http://schemas.microsoft.com/office/drawing/2014/main" id="{12EDA985-0EE7-A653-A9D8-1914098A7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9929" y="6642452"/>
              <a:ext cx="1257299" cy="254561"/>
            </a:xfrm>
            <a:prstGeom prst="rect">
              <a:avLst/>
            </a:prstGeom>
          </p:spPr>
        </p:pic>
      </p:grpSp>
      <p:grpSp>
        <p:nvGrpSpPr>
          <p:cNvPr id="149" name="グループ化 148">
            <a:extLst>
              <a:ext uri="{FF2B5EF4-FFF2-40B4-BE49-F238E27FC236}">
                <a16:creationId xmlns:a16="http://schemas.microsoft.com/office/drawing/2014/main" id="{A06A0E95-9049-525C-5F26-2BD6CD56B191}"/>
              </a:ext>
            </a:extLst>
          </p:cNvPr>
          <p:cNvGrpSpPr/>
          <p:nvPr/>
        </p:nvGrpSpPr>
        <p:grpSpPr>
          <a:xfrm>
            <a:off x="4067933" y="6642452"/>
            <a:ext cx="3066635" cy="910237"/>
            <a:chOff x="4067933" y="6642452"/>
            <a:chExt cx="3066635" cy="910237"/>
          </a:xfrm>
        </p:grpSpPr>
        <p:pic>
          <p:nvPicPr>
            <p:cNvPr id="135" name="グラフィックス 134">
              <a:extLst>
                <a:ext uri="{FF2B5EF4-FFF2-40B4-BE49-F238E27FC236}">
                  <a16:creationId xmlns:a16="http://schemas.microsoft.com/office/drawing/2014/main" id="{90B95501-2A06-FDCF-C23A-3ACEEC0C0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67933" y="6843325"/>
              <a:ext cx="3066635" cy="7093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7" name="グラフィックス 146">
              <a:extLst>
                <a:ext uri="{FF2B5EF4-FFF2-40B4-BE49-F238E27FC236}">
                  <a16:creationId xmlns:a16="http://schemas.microsoft.com/office/drawing/2014/main" id="{DD33AF93-FF0B-F190-CA16-DE921C9A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72767" y="6642452"/>
              <a:ext cx="1257299" cy="254561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C892083-0FD5-346B-F803-588D38BD32AE}"/>
              </a:ext>
            </a:extLst>
          </p:cNvPr>
          <p:cNvSpPr txBox="1"/>
          <p:nvPr/>
        </p:nvSpPr>
        <p:spPr>
          <a:xfrm>
            <a:off x="1" y="525850"/>
            <a:ext cx="7559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今月のイベント</a:t>
            </a:r>
          </a:p>
        </p:txBody>
      </p:sp>
      <p:pic>
        <p:nvPicPr>
          <p:cNvPr id="13" name="グラフィックス 12">
            <a:extLst>
              <a:ext uri="{FF2B5EF4-FFF2-40B4-BE49-F238E27FC236}">
                <a16:creationId xmlns:a16="http://schemas.microsoft.com/office/drawing/2014/main" id="{395BCBFC-06C5-F529-4B36-10A5162843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08979" y="582026"/>
            <a:ext cx="415858" cy="523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6F53577-37DD-6FE3-4007-22186D0B90A6}"/>
              </a:ext>
            </a:extLst>
          </p:cNvPr>
          <p:cNvSpPr txBox="1"/>
          <p:nvPr/>
        </p:nvSpPr>
        <p:spPr>
          <a:xfrm>
            <a:off x="3644592" y="3892172"/>
            <a:ext cx="1091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変わり湯週間</a:t>
            </a:r>
          </a:p>
        </p:txBody>
      </p:sp>
      <p:pic>
        <p:nvPicPr>
          <p:cNvPr id="88" name="グラフィックス 87">
            <a:extLst>
              <a:ext uri="{FF2B5EF4-FFF2-40B4-BE49-F238E27FC236}">
                <a16:creationId xmlns:a16="http://schemas.microsoft.com/office/drawing/2014/main" id="{777A4D84-FAFB-F7E5-F4D8-AC784BE980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59835" y="6824196"/>
            <a:ext cx="40481" cy="2971324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E94A726-A5BD-5CDB-BD36-2F3BC7DFDB72}"/>
              </a:ext>
            </a:extLst>
          </p:cNvPr>
          <p:cNvSpPr txBox="1"/>
          <p:nvPr/>
        </p:nvSpPr>
        <p:spPr>
          <a:xfrm>
            <a:off x="2004643" y="8130214"/>
            <a:ext cx="1638125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kumimoji="1" lang="en-US" altLang="ja-JP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kumimoji="1" lang="ja-JP" altLang="en-US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kumimoji="1" lang="en-US" altLang="ja-JP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kumimoji="1" lang="ja-JP" altLang="en-US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r>
              <a:rPr kumimoji="1" lang="en-US" altLang="ja-JP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kumimoji="1" lang="ja-JP" altLang="en-US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kumimoji="1" lang="en-US" altLang="ja-JP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</a:p>
          <a:p>
            <a:pPr algn="ctr">
              <a:lnSpc>
                <a:spcPts val="2200"/>
              </a:lnSpc>
            </a:pPr>
            <a:r>
              <a:rPr kumimoji="1" lang="en-US" altLang="ja-JP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</a:t>
            </a:r>
            <a:r>
              <a:rPr kumimoji="1" lang="ja-JP" altLang="en-US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時～</a:t>
            </a:r>
            <a:endParaRPr kumimoji="1" lang="en-US" altLang="ja-JP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E790256-7809-8AB7-F7CC-D2A0DED0B140}"/>
              </a:ext>
            </a:extLst>
          </p:cNvPr>
          <p:cNvSpPr txBox="1"/>
          <p:nvPr/>
        </p:nvSpPr>
        <p:spPr>
          <a:xfrm>
            <a:off x="377781" y="8951353"/>
            <a:ext cx="3252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午前中、皆さんに短冊を書いていただき</a:t>
            </a:r>
            <a:endParaRPr kumimoji="1" lang="en-US" altLang="ja-JP" sz="1200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200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記念に写真撮影を行います。</a:t>
            </a:r>
            <a:endParaRPr kumimoji="1" lang="en-US" altLang="ja-JP" sz="1200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200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午後に夏らしいフォトフレームを手作りし</a:t>
            </a:r>
            <a:endParaRPr kumimoji="1" lang="en-US" altLang="ja-JP" sz="1200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200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撮影したお写真を入れ</a:t>
            </a:r>
            <a:endParaRPr kumimoji="1" lang="en-US" altLang="ja-JP" sz="1200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200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ご自宅に飾っていただけたらと思います☆彡</a:t>
            </a:r>
            <a:endParaRPr kumimoji="1" lang="en-US" altLang="ja-JP" sz="1200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C89F7F4-29A8-81F2-D439-9ACF8737F8A7}"/>
              </a:ext>
            </a:extLst>
          </p:cNvPr>
          <p:cNvSpPr txBox="1"/>
          <p:nvPr/>
        </p:nvSpPr>
        <p:spPr>
          <a:xfrm>
            <a:off x="1233736" y="6919119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七夕イベント</a:t>
            </a:r>
            <a:endParaRPr kumimoji="1" lang="en-US" altLang="ja-JP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27" name="グラフィックス 126">
            <a:extLst>
              <a:ext uri="{FF2B5EF4-FFF2-40B4-BE49-F238E27FC236}">
                <a16:creationId xmlns:a16="http://schemas.microsoft.com/office/drawing/2014/main" id="{9846945E-D05B-A138-0D30-CEFF9413B3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56761" y="7753848"/>
            <a:ext cx="1080852" cy="253441"/>
          </a:xfrm>
          <a:prstGeom prst="rect">
            <a:avLst/>
          </a:prstGeom>
        </p:spPr>
      </p:pic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573EA366-0B8F-0ED1-474E-2FAEF228611B}"/>
              </a:ext>
            </a:extLst>
          </p:cNvPr>
          <p:cNvSpPr txBox="1"/>
          <p:nvPr/>
        </p:nvSpPr>
        <p:spPr>
          <a:xfrm>
            <a:off x="5650869" y="8132489"/>
            <a:ext cx="1638125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kumimoji="1" lang="en-US" altLang="ja-JP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kumimoji="1" lang="ja-JP" altLang="en-US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kumimoji="1" lang="en-US" altLang="ja-JP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</a:t>
            </a:r>
            <a:r>
              <a:rPr kumimoji="1" lang="ja-JP" altLang="en-US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r>
              <a:rPr kumimoji="1" lang="en-US" altLang="ja-JP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kumimoji="1" lang="ja-JP" altLang="en-US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r>
              <a:rPr kumimoji="1" lang="en-US" altLang="ja-JP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</a:p>
          <a:p>
            <a:pPr algn="ctr">
              <a:lnSpc>
                <a:spcPts val="2200"/>
              </a:lnSpc>
            </a:pPr>
            <a:r>
              <a:rPr kumimoji="1" lang="en-US" altLang="ja-JP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</a:t>
            </a:r>
            <a:r>
              <a:rPr kumimoji="1" lang="ja-JP" altLang="en-US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時～</a:t>
            </a:r>
            <a:endParaRPr kumimoji="1" lang="en-US" altLang="ja-JP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EF80FC4B-15B3-CB26-1A63-1F18FB7B2BDF}"/>
              </a:ext>
            </a:extLst>
          </p:cNvPr>
          <p:cNvSpPr txBox="1"/>
          <p:nvPr/>
        </p:nvSpPr>
        <p:spPr>
          <a:xfrm>
            <a:off x="4024007" y="8953628"/>
            <a:ext cx="3252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今年の暑さを乗り切るために</a:t>
            </a:r>
            <a:endParaRPr kumimoji="1" lang="en-US" altLang="ja-JP" sz="1200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200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持ち運びに便利なミニうちわをご用意します。</a:t>
            </a:r>
            <a:endParaRPr kumimoji="1" lang="en-US" altLang="ja-JP" sz="1200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200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夏らしい飾りをつけて、自分だけのうちわを作りましょう☆</a:t>
            </a:r>
            <a:endParaRPr kumimoji="1" lang="en-US" altLang="ja-JP" sz="1200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E2291CF5-624C-6BFB-D25C-BF251416BCC6}"/>
              </a:ext>
            </a:extLst>
          </p:cNvPr>
          <p:cNvSpPr txBox="1"/>
          <p:nvPr/>
        </p:nvSpPr>
        <p:spPr>
          <a:xfrm>
            <a:off x="4132968" y="6921394"/>
            <a:ext cx="2943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海の日イベント　うちわ作り</a:t>
            </a:r>
            <a:endParaRPr kumimoji="1" lang="en-US" altLang="ja-JP" b="1" dirty="0">
              <a:solidFill>
                <a:schemeClr val="bg2">
                  <a:lumMod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34" name="グラフィックス 133">
            <a:extLst>
              <a:ext uri="{FF2B5EF4-FFF2-40B4-BE49-F238E27FC236}">
                <a16:creationId xmlns:a16="http://schemas.microsoft.com/office/drawing/2014/main" id="{949A83F4-5940-05EF-F466-79A5743AA9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02987" y="7756123"/>
            <a:ext cx="1080852" cy="253441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876E00C-28C4-B570-89AD-A985164BAE5F}"/>
              </a:ext>
            </a:extLst>
          </p:cNvPr>
          <p:cNvGrpSpPr/>
          <p:nvPr/>
        </p:nvGrpSpPr>
        <p:grpSpPr>
          <a:xfrm>
            <a:off x="203412" y="10203915"/>
            <a:ext cx="7260727" cy="318952"/>
            <a:chOff x="203412" y="10203915"/>
            <a:chExt cx="7260727" cy="318952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D3840B0-F734-44EA-E26D-4209240A836C}"/>
                </a:ext>
              </a:extLst>
            </p:cNvPr>
            <p:cNvSpPr txBox="1"/>
            <p:nvPr/>
          </p:nvSpPr>
          <p:spPr>
            <a:xfrm>
              <a:off x="509763" y="10215090"/>
              <a:ext cx="17818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chemeClr val="bg2">
                      <a:lumMod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042-730-2522</a:t>
              </a: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2927FD8D-89ED-0E71-9600-1DF5621DDE30}"/>
                </a:ext>
              </a:extLst>
            </p:cNvPr>
            <p:cNvSpPr txBox="1"/>
            <p:nvPr/>
          </p:nvSpPr>
          <p:spPr>
            <a:xfrm>
              <a:off x="2128464" y="10249091"/>
              <a:ext cx="533567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1000" b="1" dirty="0">
                  <a:solidFill>
                    <a:schemeClr val="bg2">
                      <a:lumMod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｜ケアパートナー相模原｜</a:t>
              </a:r>
              <a:r>
                <a:rPr lang="ja-JP" altLang="en-US" sz="1000" b="1" dirty="0">
                  <a:solidFill>
                    <a:schemeClr val="bg2">
                      <a:lumMod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担当 （知久・末廣）</a:t>
              </a:r>
              <a:r>
                <a:rPr kumimoji="1" lang="ja-JP" altLang="en-US" sz="1000" b="1" dirty="0">
                  <a:solidFill>
                    <a:schemeClr val="bg2">
                      <a:lumMod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｜</a:t>
              </a:r>
              <a:r>
                <a:rPr kumimoji="1" lang="ja-JP" altLang="en-US" sz="1000" b="1" dirty="0">
                  <a:solidFill>
                    <a:schemeClr val="bg2">
                      <a:lumMod val="25000"/>
                    </a:schemeClr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受付時間</a:t>
              </a:r>
              <a:r>
                <a:rPr kumimoji="1" lang="ja-JP" altLang="en-US" sz="1000" b="1" dirty="0">
                  <a:solidFill>
                    <a:schemeClr val="bg2">
                      <a:lumMod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kumimoji="1" lang="en-US" altLang="ja-JP" sz="1000" b="1" dirty="0">
                  <a:solidFill>
                    <a:schemeClr val="bg2">
                      <a:lumMod val="25000"/>
                    </a:schemeClr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8:30-17:30 </a:t>
              </a:r>
              <a:endParaRPr kumimoji="1" lang="en-US" altLang="ja-JP" sz="1000" b="1" dirty="0">
                <a:solidFill>
                  <a:schemeClr val="bg2">
                    <a:lumMod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1" name="グラフィックス 10">
              <a:extLst>
                <a:ext uri="{FF2B5EF4-FFF2-40B4-BE49-F238E27FC236}">
                  <a16:creationId xmlns:a16="http://schemas.microsoft.com/office/drawing/2014/main" id="{CF3ABC2A-3ED8-B1F0-D305-9EF45391A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03412" y="10203915"/>
              <a:ext cx="315203" cy="315203"/>
            </a:xfrm>
            <a:prstGeom prst="rect">
              <a:avLst/>
            </a:prstGeom>
          </p:spPr>
        </p:pic>
      </p:grp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17CDAAD1-706A-2A87-32DD-F59547667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203257"/>
              </p:ext>
            </p:extLst>
          </p:nvPr>
        </p:nvGraphicFramePr>
        <p:xfrm>
          <a:off x="466170" y="2102396"/>
          <a:ext cx="6617492" cy="3893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356">
                  <a:extLst>
                    <a:ext uri="{9D8B030D-6E8A-4147-A177-3AD203B41FA5}">
                      <a16:colId xmlns:a16="http://schemas.microsoft.com/office/drawing/2014/main" val="893607729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2985492342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4244262915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2977360070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2044943977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2285537074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3323267220"/>
                    </a:ext>
                  </a:extLst>
                </a:gridCol>
              </a:tblGrid>
              <a:tr h="30725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日曜日</a:t>
                      </a: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A4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月曜日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5B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火曜日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水曜日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木曜日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金曜日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土曜日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093955"/>
                  </a:ext>
                </a:extLst>
              </a:tr>
              <a:tr h="717335">
                <a:tc>
                  <a:txBody>
                    <a:bodyPr/>
                    <a:lstStyle/>
                    <a:p>
                      <a:pPr algn="l"/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4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5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417057"/>
                  </a:ext>
                </a:extLst>
              </a:tr>
              <a:tr h="717335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6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7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8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9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10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11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12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1399358"/>
                  </a:ext>
                </a:extLst>
              </a:tr>
              <a:tr h="717335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13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14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15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16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17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18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19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941332"/>
                  </a:ext>
                </a:extLst>
              </a:tr>
              <a:tr h="717335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21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22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23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24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25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26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741167"/>
                  </a:ext>
                </a:extLst>
              </a:tr>
              <a:tr h="717335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27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28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29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30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31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kumimoji="1" lang="en-US" altLang="ja-JP" sz="900" b="1" dirty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memo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9240498"/>
                  </a:ext>
                </a:extLst>
              </a:tr>
            </a:tbl>
          </a:graphicData>
        </a:graphic>
      </p:graphicFrame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9D3EE0E-C9B9-2A03-2B48-960E87DB39BD}"/>
              </a:ext>
            </a:extLst>
          </p:cNvPr>
          <p:cNvSpPr/>
          <p:nvPr/>
        </p:nvSpPr>
        <p:spPr>
          <a:xfrm>
            <a:off x="361013" y="1433587"/>
            <a:ext cx="224160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2025</a:t>
            </a:r>
            <a:r>
              <a:rPr lang="en-US" altLang="ja-JP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ja-JP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７</a:t>
            </a:r>
            <a:r>
              <a:rPr lang="ja-JP" alt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F3BE1E7-CFE0-A70F-521C-9B1D737788F3}"/>
              </a:ext>
            </a:extLst>
          </p:cNvPr>
          <p:cNvSpPr/>
          <p:nvPr/>
        </p:nvSpPr>
        <p:spPr>
          <a:xfrm>
            <a:off x="2360739" y="4306997"/>
            <a:ext cx="960039" cy="243192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お誕生日会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E1DB963-4F7A-49C2-AA3C-52FE1F8949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514" y="7490318"/>
            <a:ext cx="1395025" cy="137061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DB45228-89CD-21CA-87A7-3FD042CF0A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18713" y="7546938"/>
            <a:ext cx="1314302" cy="135146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47DBFD3-2AB2-77A1-0257-DC73BE3D9BFF}"/>
              </a:ext>
            </a:extLst>
          </p:cNvPr>
          <p:cNvSpPr/>
          <p:nvPr/>
        </p:nvSpPr>
        <p:spPr>
          <a:xfrm>
            <a:off x="2360738" y="2722669"/>
            <a:ext cx="4722923" cy="205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短冊作り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5F9B6B0-2F1A-D5D5-46D1-20F2D58DB482}"/>
              </a:ext>
            </a:extLst>
          </p:cNvPr>
          <p:cNvSpPr/>
          <p:nvPr/>
        </p:nvSpPr>
        <p:spPr>
          <a:xfrm>
            <a:off x="2360739" y="2926919"/>
            <a:ext cx="4722923" cy="182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壁画作り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58C3773-433D-4047-5AC0-28CCAC9439B2}"/>
              </a:ext>
            </a:extLst>
          </p:cNvPr>
          <p:cNvSpPr/>
          <p:nvPr/>
        </p:nvSpPr>
        <p:spPr>
          <a:xfrm>
            <a:off x="436617" y="3613791"/>
            <a:ext cx="960039" cy="232924"/>
          </a:xfrm>
          <a:prstGeom prst="rect">
            <a:avLst/>
          </a:prstGeom>
          <a:solidFill>
            <a:srgbClr val="F5B8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イベント湯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ED6D46F-F97A-305E-5897-B391323109FE}"/>
              </a:ext>
            </a:extLst>
          </p:cNvPr>
          <p:cNvSpPr/>
          <p:nvPr/>
        </p:nvSpPr>
        <p:spPr>
          <a:xfrm>
            <a:off x="453415" y="4355493"/>
            <a:ext cx="960039" cy="219223"/>
          </a:xfrm>
          <a:prstGeom prst="rect">
            <a:avLst/>
          </a:prstGeom>
          <a:solidFill>
            <a:srgbClr val="F5B8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イベント湯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7C66355-79AC-A97F-19B1-20646523C10C}"/>
              </a:ext>
            </a:extLst>
          </p:cNvPr>
          <p:cNvSpPr/>
          <p:nvPr/>
        </p:nvSpPr>
        <p:spPr>
          <a:xfrm>
            <a:off x="5170248" y="5042204"/>
            <a:ext cx="960039" cy="2431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bg1">
                    <a:lumMod val="95000"/>
                  </a:schemeClr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うなぎイベント</a:t>
            </a:r>
            <a:endParaRPr kumimoji="1" lang="en-US" altLang="ja-JP" sz="800" dirty="0">
              <a:solidFill>
                <a:schemeClr val="bg1">
                  <a:lumMod val="95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A714C9F9-93A8-379E-9B32-62B7C68AD7B3}"/>
              </a:ext>
            </a:extLst>
          </p:cNvPr>
          <p:cNvSpPr/>
          <p:nvPr/>
        </p:nvSpPr>
        <p:spPr>
          <a:xfrm>
            <a:off x="2359666" y="3620732"/>
            <a:ext cx="960039" cy="2230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神経衰弱</a:t>
            </a:r>
            <a:endParaRPr kumimoji="1" lang="en-US" altLang="ja-JP" sz="10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AF9F0B0B-24B5-9FBE-00D7-ADCCAAC62D0C}"/>
              </a:ext>
            </a:extLst>
          </p:cNvPr>
          <p:cNvSpPr/>
          <p:nvPr/>
        </p:nvSpPr>
        <p:spPr>
          <a:xfrm>
            <a:off x="3291389" y="3627673"/>
            <a:ext cx="960039" cy="2230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うちわで金魚すくい</a:t>
            </a:r>
            <a:endParaRPr kumimoji="1" lang="en-US" altLang="ja-JP" sz="9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7AD0E16-1C38-4928-AE55-E761524E6F80}"/>
              </a:ext>
            </a:extLst>
          </p:cNvPr>
          <p:cNvSpPr/>
          <p:nvPr/>
        </p:nvSpPr>
        <p:spPr>
          <a:xfrm>
            <a:off x="4231054" y="3623718"/>
            <a:ext cx="960039" cy="2230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足の指で</a:t>
            </a:r>
            <a:endParaRPr kumimoji="1" lang="en-US" altLang="ja-JP" sz="8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ボールキャッチ</a:t>
            </a:r>
            <a:endParaRPr kumimoji="1" lang="en-US" altLang="ja-JP" sz="8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F858ACC-24B2-8675-4386-E6D3FD980D8F}"/>
              </a:ext>
            </a:extLst>
          </p:cNvPr>
          <p:cNvSpPr/>
          <p:nvPr/>
        </p:nvSpPr>
        <p:spPr>
          <a:xfrm>
            <a:off x="5181408" y="3608490"/>
            <a:ext cx="960039" cy="223017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フット</a:t>
            </a:r>
            <a:endParaRPr kumimoji="1" lang="en-US" altLang="ja-JP" sz="8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ボウリング</a:t>
            </a:r>
            <a:endParaRPr kumimoji="1" lang="en-US" altLang="ja-JP" sz="8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F9B6090C-99D3-A5DF-E1FD-B3D77C4DA1D4}"/>
              </a:ext>
            </a:extLst>
          </p:cNvPr>
          <p:cNvSpPr/>
          <p:nvPr/>
        </p:nvSpPr>
        <p:spPr>
          <a:xfrm>
            <a:off x="1404296" y="4327172"/>
            <a:ext cx="960039" cy="2230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神経衰弱</a:t>
            </a:r>
            <a:endParaRPr kumimoji="1" lang="en-US" altLang="ja-JP" sz="10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6BF45EE-A6C2-1B3B-CB58-4E542C7E1E43}"/>
              </a:ext>
            </a:extLst>
          </p:cNvPr>
          <p:cNvSpPr/>
          <p:nvPr/>
        </p:nvSpPr>
        <p:spPr>
          <a:xfrm>
            <a:off x="5176261" y="4325347"/>
            <a:ext cx="960039" cy="2230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うちわで金魚すくい</a:t>
            </a:r>
            <a:endParaRPr kumimoji="1" lang="en-US" altLang="ja-JP" sz="9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2166EEB3-06C7-1BC0-E5EF-114445D9CF39}"/>
              </a:ext>
            </a:extLst>
          </p:cNvPr>
          <p:cNvSpPr/>
          <p:nvPr/>
        </p:nvSpPr>
        <p:spPr>
          <a:xfrm>
            <a:off x="3283301" y="4332071"/>
            <a:ext cx="960039" cy="2230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足の指で</a:t>
            </a:r>
            <a:endParaRPr kumimoji="1" lang="en-US" altLang="ja-JP" sz="8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ボールキャッチ</a:t>
            </a:r>
            <a:endParaRPr kumimoji="1" lang="en-US" altLang="ja-JP" sz="8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E3852668-EFCC-FC0F-5794-8CACBF0989DC}"/>
              </a:ext>
            </a:extLst>
          </p:cNvPr>
          <p:cNvSpPr/>
          <p:nvPr/>
        </p:nvSpPr>
        <p:spPr>
          <a:xfrm>
            <a:off x="4243025" y="4337537"/>
            <a:ext cx="960039" cy="223017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フット</a:t>
            </a:r>
            <a:endParaRPr kumimoji="1" lang="en-US" altLang="ja-JP" sz="8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ボウリング</a:t>
            </a:r>
            <a:endParaRPr kumimoji="1" lang="en-US" altLang="ja-JP" sz="8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2A371880-CF60-C2F4-829C-2CD12452FABD}"/>
              </a:ext>
            </a:extLst>
          </p:cNvPr>
          <p:cNvSpPr/>
          <p:nvPr/>
        </p:nvSpPr>
        <p:spPr>
          <a:xfrm>
            <a:off x="6150349" y="4332070"/>
            <a:ext cx="960039" cy="2230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足の指で</a:t>
            </a:r>
            <a:endParaRPr kumimoji="1" lang="en-US" altLang="ja-JP" sz="8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ボールキャッチ</a:t>
            </a:r>
            <a:endParaRPr kumimoji="1" lang="en-US" altLang="ja-JP" sz="8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D7E5611D-FACA-9E7F-828E-6F1991498991}"/>
              </a:ext>
            </a:extLst>
          </p:cNvPr>
          <p:cNvSpPr/>
          <p:nvPr/>
        </p:nvSpPr>
        <p:spPr>
          <a:xfrm>
            <a:off x="1393324" y="5056512"/>
            <a:ext cx="960039" cy="2230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足の指で</a:t>
            </a:r>
            <a:endParaRPr kumimoji="1" lang="en-US" altLang="ja-JP" sz="8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ボールキャッチ</a:t>
            </a:r>
            <a:endParaRPr kumimoji="1" lang="en-US" altLang="ja-JP" sz="8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00D60932-8A01-E090-EC83-4FCA3302168C}"/>
              </a:ext>
            </a:extLst>
          </p:cNvPr>
          <p:cNvSpPr/>
          <p:nvPr/>
        </p:nvSpPr>
        <p:spPr>
          <a:xfrm>
            <a:off x="2343685" y="5056511"/>
            <a:ext cx="960039" cy="2230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うちわで金魚すくい</a:t>
            </a:r>
            <a:endParaRPr kumimoji="1" lang="en-US" altLang="ja-JP" sz="9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C4259671-67B5-7AD5-1435-6FB83A21C1B2}"/>
              </a:ext>
            </a:extLst>
          </p:cNvPr>
          <p:cNvSpPr/>
          <p:nvPr/>
        </p:nvSpPr>
        <p:spPr>
          <a:xfrm>
            <a:off x="3283300" y="5052291"/>
            <a:ext cx="960039" cy="223017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フット</a:t>
            </a:r>
            <a:endParaRPr kumimoji="1" lang="en-US" altLang="ja-JP" sz="8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ボウリング</a:t>
            </a:r>
            <a:endParaRPr kumimoji="1" lang="en-US" altLang="ja-JP" sz="8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C7B08FCF-5FCE-30E5-CE56-29D9B4A88F70}"/>
              </a:ext>
            </a:extLst>
          </p:cNvPr>
          <p:cNvSpPr/>
          <p:nvPr/>
        </p:nvSpPr>
        <p:spPr>
          <a:xfrm>
            <a:off x="4242179" y="5052209"/>
            <a:ext cx="960039" cy="2230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神経衰弱</a:t>
            </a:r>
            <a:endParaRPr kumimoji="1" lang="en-US" altLang="ja-JP" sz="10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A01E7C84-76F3-7B90-0358-75542C1608F3}"/>
              </a:ext>
            </a:extLst>
          </p:cNvPr>
          <p:cNvSpPr/>
          <p:nvPr/>
        </p:nvSpPr>
        <p:spPr>
          <a:xfrm>
            <a:off x="6150349" y="5041111"/>
            <a:ext cx="960039" cy="2230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うちわで金魚すくい</a:t>
            </a:r>
            <a:endParaRPr kumimoji="1" lang="en-US" altLang="ja-JP" sz="9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9ECA3BCB-9AEF-7D83-798B-0D00EF00459F}"/>
              </a:ext>
            </a:extLst>
          </p:cNvPr>
          <p:cNvSpPr/>
          <p:nvPr/>
        </p:nvSpPr>
        <p:spPr>
          <a:xfrm>
            <a:off x="1409411" y="5773307"/>
            <a:ext cx="960039" cy="2230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うちわで金魚すくい</a:t>
            </a:r>
            <a:endParaRPr kumimoji="1" lang="en-US" altLang="ja-JP" sz="9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C9448CA4-10EB-D3C6-02D3-109BB548EC97}"/>
              </a:ext>
            </a:extLst>
          </p:cNvPr>
          <p:cNvSpPr/>
          <p:nvPr/>
        </p:nvSpPr>
        <p:spPr>
          <a:xfrm>
            <a:off x="2343685" y="5750958"/>
            <a:ext cx="960039" cy="223017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フット</a:t>
            </a:r>
            <a:endParaRPr kumimoji="1" lang="en-US" altLang="ja-JP" sz="8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ボウリング</a:t>
            </a:r>
            <a:endParaRPr kumimoji="1" lang="en-US" altLang="ja-JP" sz="8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3754316-6888-E4FA-AFCF-FCADDC1A944C}"/>
              </a:ext>
            </a:extLst>
          </p:cNvPr>
          <p:cNvSpPr/>
          <p:nvPr/>
        </p:nvSpPr>
        <p:spPr>
          <a:xfrm>
            <a:off x="3291388" y="5757087"/>
            <a:ext cx="960039" cy="2431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bg1">
                    <a:lumMod val="95000"/>
                  </a:schemeClr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ビンゴ大会</a:t>
            </a:r>
            <a:endParaRPr kumimoji="1" lang="en-US" altLang="ja-JP" sz="800" dirty="0">
              <a:solidFill>
                <a:schemeClr val="bg1">
                  <a:lumMod val="95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59D23271-58FA-B044-26DE-42C46DB81400}"/>
              </a:ext>
            </a:extLst>
          </p:cNvPr>
          <p:cNvSpPr/>
          <p:nvPr/>
        </p:nvSpPr>
        <p:spPr>
          <a:xfrm>
            <a:off x="1391814" y="3603433"/>
            <a:ext cx="960039" cy="2431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bg1">
                    <a:lumMod val="95000"/>
                  </a:schemeClr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七夕イベント</a:t>
            </a:r>
            <a:endParaRPr kumimoji="1" lang="en-US" altLang="ja-JP" sz="800" dirty="0">
              <a:solidFill>
                <a:schemeClr val="bg1">
                  <a:lumMod val="95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EB1CC523-452F-28DD-4B6D-712B6C5F9774}"/>
              </a:ext>
            </a:extLst>
          </p:cNvPr>
          <p:cNvSpPr/>
          <p:nvPr/>
        </p:nvSpPr>
        <p:spPr>
          <a:xfrm>
            <a:off x="453414" y="5061339"/>
            <a:ext cx="960039" cy="2431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bg1">
                    <a:lumMod val="95000"/>
                  </a:schemeClr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七夕イベント</a:t>
            </a:r>
            <a:endParaRPr kumimoji="1" lang="en-US" altLang="ja-JP" sz="800" dirty="0">
              <a:solidFill>
                <a:schemeClr val="bg1">
                  <a:lumMod val="95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29F794B4-3DC3-0179-38CB-2C5E2313881A}"/>
              </a:ext>
            </a:extLst>
          </p:cNvPr>
          <p:cNvSpPr/>
          <p:nvPr/>
        </p:nvSpPr>
        <p:spPr>
          <a:xfrm>
            <a:off x="442994" y="5760660"/>
            <a:ext cx="960039" cy="232924"/>
          </a:xfrm>
          <a:prstGeom prst="rect">
            <a:avLst/>
          </a:prstGeom>
          <a:solidFill>
            <a:srgbClr val="F5B8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イベント湯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4EC89E04-7698-FDD9-BB10-3B88237663AB}"/>
              </a:ext>
            </a:extLst>
          </p:cNvPr>
          <p:cNvSpPr/>
          <p:nvPr/>
        </p:nvSpPr>
        <p:spPr>
          <a:xfrm>
            <a:off x="6150348" y="3618626"/>
            <a:ext cx="960039" cy="2230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神経衰弱</a:t>
            </a:r>
            <a:endParaRPr kumimoji="1" lang="en-US" altLang="ja-JP" sz="1000" dirty="0">
              <a:solidFill>
                <a:schemeClr val="tx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0748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1558</TotalTime>
  <Words>265</Words>
  <Application>Microsoft Office PowerPoint</Application>
  <PresentationFormat>ユーザー設定</PresentationFormat>
  <Paragraphs>96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BIZ UDPゴシック</vt:lpstr>
      <vt:lpstr>HG創英角ｺﾞｼｯｸUB</vt:lpstr>
      <vt:lpstr>游ゴシック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秋山　美紀</dc:creator>
  <cp:lastModifiedBy>桑田　真衣</cp:lastModifiedBy>
  <cp:revision>43</cp:revision>
  <dcterms:created xsi:type="dcterms:W3CDTF">2025-02-17T06:16:58Z</dcterms:created>
  <dcterms:modified xsi:type="dcterms:W3CDTF">2025-06-26T09:49:08Z</dcterms:modified>
</cp:coreProperties>
</file>