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
  </p:notesMasterIdLst>
  <p:handoutMasterIdLst>
    <p:handoutMasterId r:id="rId4"/>
  </p:handoutMasterIdLst>
  <p:sldIdLst>
    <p:sldId id="266" r:id="rId2"/>
  </p:sldIdLst>
  <p:sldSz cx="7775575" cy="10907713"/>
  <p:notesSz cx="6807200" cy="9939338"/>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C35"/>
    <a:srgbClr val="E8D6BB"/>
    <a:srgbClr val="C9CACA"/>
    <a:srgbClr val="231815"/>
    <a:srgbClr val="604C3F"/>
    <a:srgbClr val="595757"/>
    <a:srgbClr val="A48B78"/>
    <a:srgbClr val="7A6A56"/>
    <a:srgbClr val="C61A2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9" autoAdjust="0"/>
    <p:restoredTop sz="98597" autoAdjust="0"/>
  </p:normalViewPr>
  <p:slideViewPr>
    <p:cSldViewPr snapToGrid="0">
      <p:cViewPr>
        <p:scale>
          <a:sx n="60" d="100"/>
          <a:sy n="60" d="100"/>
        </p:scale>
        <p:origin x="2082" y="42"/>
      </p:cViewPr>
      <p:guideLst>
        <p:guide orient="horz" pos="3435"/>
        <p:guide pos="2449"/>
      </p:guideLst>
    </p:cSldViewPr>
  </p:slideViewPr>
  <p:notesTextViewPr>
    <p:cViewPr>
      <p:scale>
        <a:sx n="1" d="1"/>
        <a:sy n="1" d="1"/>
      </p:scale>
      <p:origin x="0" y="0"/>
    </p:cViewPr>
  </p:notesTextViewPr>
  <p:notesViewPr>
    <p:cSldViewPr snapToGrid="0">
      <p:cViewPr varScale="1">
        <p:scale>
          <a:sx n="48" d="100"/>
          <a:sy n="48" d="100"/>
        </p:scale>
        <p:origin x="-2982" y="-102"/>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50279" cy="496741"/>
          </a:xfrm>
          <a:prstGeom prst="rect">
            <a:avLst/>
          </a:prstGeom>
        </p:spPr>
        <p:txBody>
          <a:bodyPr vert="horz" lIns="86162" tIns="43082" rIns="86162" bIns="43082"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55446" y="1"/>
            <a:ext cx="2950279" cy="496741"/>
          </a:xfrm>
          <a:prstGeom prst="rect">
            <a:avLst/>
          </a:prstGeom>
        </p:spPr>
        <p:txBody>
          <a:bodyPr vert="horz" lIns="86162" tIns="43082" rIns="86162" bIns="43082" rtlCol="0"/>
          <a:lstStyle>
            <a:lvl1pPr algn="r">
              <a:defRPr sz="1100"/>
            </a:lvl1pPr>
          </a:lstStyle>
          <a:p>
            <a:fld id="{EA4C0380-2DE9-498B-B68D-60B46204BA80}" type="datetimeFigureOut">
              <a:rPr kumimoji="1" lang="ja-JP" altLang="en-US" smtClean="0"/>
              <a:t>2024/8/31</a:t>
            </a:fld>
            <a:endParaRPr kumimoji="1" lang="ja-JP" altLang="en-US"/>
          </a:p>
        </p:txBody>
      </p:sp>
      <p:sp>
        <p:nvSpPr>
          <p:cNvPr id="4" name="フッター プレースホルダー 3"/>
          <p:cNvSpPr>
            <a:spLocks noGrp="1"/>
          </p:cNvSpPr>
          <p:nvPr>
            <p:ph type="ftr" sz="quarter" idx="2"/>
          </p:nvPr>
        </p:nvSpPr>
        <p:spPr>
          <a:xfrm>
            <a:off x="1" y="9441089"/>
            <a:ext cx="2950279" cy="496740"/>
          </a:xfrm>
          <a:prstGeom prst="rect">
            <a:avLst/>
          </a:prstGeom>
        </p:spPr>
        <p:txBody>
          <a:bodyPr vert="horz" lIns="86162" tIns="43082" rIns="86162" bIns="43082"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55446" y="9441089"/>
            <a:ext cx="2950279" cy="496740"/>
          </a:xfrm>
          <a:prstGeom prst="rect">
            <a:avLst/>
          </a:prstGeom>
        </p:spPr>
        <p:txBody>
          <a:bodyPr vert="horz" lIns="86162" tIns="43082" rIns="86162" bIns="43082" rtlCol="0" anchor="b"/>
          <a:lstStyle>
            <a:lvl1pPr algn="r">
              <a:defRPr sz="1100"/>
            </a:lvl1pPr>
          </a:lstStyle>
          <a:p>
            <a:fld id="{78A262EF-70DF-4926-8929-0A60A2E81DC8}" type="slidenum">
              <a:rPr kumimoji="1" lang="ja-JP" altLang="en-US" smtClean="0"/>
              <a:t>‹#›</a:t>
            </a:fld>
            <a:endParaRPr kumimoji="1" lang="ja-JP" altLang="en-US"/>
          </a:p>
        </p:txBody>
      </p:sp>
    </p:spTree>
    <p:extLst>
      <p:ext uri="{BB962C8B-B14F-4D97-AF65-F5344CB8AC3E}">
        <p14:creationId xmlns:p14="http://schemas.microsoft.com/office/powerpoint/2010/main" val="3854052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9786" cy="498692"/>
          </a:xfrm>
          <a:prstGeom prst="rect">
            <a:avLst/>
          </a:prstGeom>
        </p:spPr>
        <p:txBody>
          <a:bodyPr vert="horz" lIns="91558" tIns="45779" rIns="91558" bIns="45779"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5842" y="1"/>
            <a:ext cx="2949786" cy="498692"/>
          </a:xfrm>
          <a:prstGeom prst="rect">
            <a:avLst/>
          </a:prstGeom>
        </p:spPr>
        <p:txBody>
          <a:bodyPr vert="horz" lIns="91558" tIns="45779" rIns="91558" bIns="45779" rtlCol="0"/>
          <a:lstStyle>
            <a:lvl1pPr algn="r">
              <a:defRPr sz="1100"/>
            </a:lvl1pPr>
          </a:lstStyle>
          <a:p>
            <a:fld id="{70F99883-74AE-4A2C-81B7-5B86A08198C0}" type="datetimeFigureOut">
              <a:rPr kumimoji="1" lang="ja-JP" altLang="en-US" smtClean="0"/>
              <a:t>2024/8/31</a:t>
            </a:fld>
            <a:endParaRPr kumimoji="1" lang="ja-JP" altLang="en-US"/>
          </a:p>
        </p:txBody>
      </p:sp>
      <p:sp>
        <p:nvSpPr>
          <p:cNvPr id="4" name="スライド イメージ プレースホルダー 3"/>
          <p:cNvSpPr>
            <a:spLocks noGrp="1" noRot="1" noChangeAspect="1"/>
          </p:cNvSpPr>
          <p:nvPr>
            <p:ph type="sldImg" idx="2"/>
          </p:nvPr>
        </p:nvSpPr>
        <p:spPr>
          <a:xfrm>
            <a:off x="2208213" y="1241425"/>
            <a:ext cx="2390775" cy="3355975"/>
          </a:xfrm>
          <a:prstGeom prst="rect">
            <a:avLst/>
          </a:prstGeom>
          <a:noFill/>
          <a:ln w="12700">
            <a:solidFill>
              <a:prstClr val="black"/>
            </a:solidFill>
          </a:ln>
        </p:spPr>
        <p:txBody>
          <a:bodyPr vert="horz" lIns="91558" tIns="45779" rIns="91558" bIns="45779" rtlCol="0" anchor="ctr"/>
          <a:lstStyle/>
          <a:p>
            <a:endParaRPr lang="ja-JP" altLang="en-US"/>
          </a:p>
        </p:txBody>
      </p:sp>
      <p:sp>
        <p:nvSpPr>
          <p:cNvPr id="5" name="ノート プレースホルダー 4"/>
          <p:cNvSpPr>
            <a:spLocks noGrp="1"/>
          </p:cNvSpPr>
          <p:nvPr>
            <p:ph type="body" sz="quarter" idx="3"/>
          </p:nvPr>
        </p:nvSpPr>
        <p:spPr>
          <a:xfrm>
            <a:off x="680721" y="4783309"/>
            <a:ext cx="5445760" cy="3913614"/>
          </a:xfrm>
          <a:prstGeom prst="rect">
            <a:avLst/>
          </a:prstGeom>
        </p:spPr>
        <p:txBody>
          <a:bodyPr vert="horz" lIns="91558" tIns="45779" rIns="91558" bIns="457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50"/>
            <a:ext cx="2949786" cy="498691"/>
          </a:xfrm>
          <a:prstGeom prst="rect">
            <a:avLst/>
          </a:prstGeom>
        </p:spPr>
        <p:txBody>
          <a:bodyPr vert="horz" lIns="91558" tIns="45779" rIns="91558" bIns="45779"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5842" y="9440650"/>
            <a:ext cx="2949786" cy="498691"/>
          </a:xfrm>
          <a:prstGeom prst="rect">
            <a:avLst/>
          </a:prstGeom>
        </p:spPr>
        <p:txBody>
          <a:bodyPr vert="horz" lIns="91558" tIns="45779" rIns="91558" bIns="45779" rtlCol="0" anchor="b"/>
          <a:lstStyle>
            <a:lvl1pPr algn="r">
              <a:defRPr sz="11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a:prstGeom prst="rect">
            <a:avLst/>
          </a:prstGeo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a:prstGeom prst="rect">
            <a:avLst/>
          </a:prstGeo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94A3B7E-DD21-4048-88F3-59665D8E8CDB}" type="datetimeFigureOut">
              <a:rPr lang="en-US">
                <a:solidFill>
                  <a:prstClr val="black">
                    <a:tint val="75000"/>
                  </a:prstClr>
                </a:solidFill>
              </a:rPr>
              <a:pPr>
                <a:defRPr/>
              </a:pPr>
              <a:t>8/31/2024</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84903F17-9641-4B84-A974-7D55D06F18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089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988" y="2903538"/>
            <a:ext cx="6705600" cy="69215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57294DBB-917B-4186-A703-7409F7CF8E54}" type="datetimeFigureOut">
              <a:rPr lang="en-US">
                <a:solidFill>
                  <a:prstClr val="black">
                    <a:tint val="75000"/>
                  </a:prstClr>
                </a:solidFill>
              </a:rPr>
              <a:pPr>
                <a:defRPr/>
              </a:pPr>
              <a:t>8/31/2024</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52B72EE-4B45-425F-B500-026DA88CB7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5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C64D20DD-EE55-4DDE-BB8B-8D151B9371C9}" type="datetimeFigureOut">
              <a:rPr lang="en-US">
                <a:solidFill>
                  <a:prstClr val="black">
                    <a:tint val="75000"/>
                  </a:prstClr>
                </a:solidFill>
              </a:rPr>
              <a:pPr>
                <a:defRPr/>
              </a:pPr>
              <a:t>8/31/2024</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EF60586A-009D-4946-86B1-6BEB0D580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8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7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34988" y="2903538"/>
            <a:ext cx="6705600" cy="69215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AE7DE13-46BE-4B37-9FBB-8FA2A87D7224}" type="datetimeFigureOut">
              <a:rPr lang="en-US">
                <a:solidFill>
                  <a:prstClr val="black">
                    <a:tint val="75000"/>
                  </a:prstClr>
                </a:solidFill>
              </a:rPr>
              <a:pPr>
                <a:defRPr/>
              </a:pPr>
              <a:t>8/31/2024</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9A7FC707-0A99-4B85-9C38-B64E72987C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520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a:prstGeom prst="rect">
            <a:avLst/>
          </a:prstGeo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a:prstGeom prst="rect">
            <a:avLst/>
          </a:prstGeo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8184D596-71CB-401C-BE2A-FF96587D8E95}" type="datetimeFigureOut">
              <a:rPr lang="en-US">
                <a:solidFill>
                  <a:prstClr val="black">
                    <a:tint val="75000"/>
                  </a:prstClr>
                </a:solidFill>
              </a:rPr>
              <a:pPr>
                <a:defRPr/>
              </a:pPr>
              <a:t>8/31/2024</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3D9CCBC2-8C21-4C9A-A2A0-C4F7CFD13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240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B73FDC24-657B-46BD-9F76-F6EB56EE60B7}" type="datetimeFigureOut">
              <a:rPr lang="en-US">
                <a:solidFill>
                  <a:prstClr val="black">
                    <a:tint val="75000"/>
                  </a:prstClr>
                </a:solidFill>
              </a:rPr>
              <a:pPr>
                <a:defRPr/>
              </a:pPr>
              <a:t>8/31/2024</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0B8B99DA-1B7B-4D03-B44C-EA0B6BFD2A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316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23244564-11C5-49CA-A6C6-0EFA5B9EEF59}" type="datetimeFigureOut">
              <a:rPr lang="en-US">
                <a:solidFill>
                  <a:prstClr val="black">
                    <a:tint val="75000"/>
                  </a:prstClr>
                </a:solidFill>
              </a:rPr>
              <a:pPr>
                <a:defRPr/>
              </a:pPr>
              <a:t>8/31/2024</a:t>
            </a:fld>
            <a:endParaRPr lang="en-US" dirty="0">
              <a:solidFill>
                <a:prstClr val="black">
                  <a:tint val="75000"/>
                </a:prstClr>
              </a:solidFill>
            </a:endParaRPr>
          </a:p>
        </p:txBody>
      </p:sp>
      <p:sp>
        <p:nvSpPr>
          <p:cNvPr id="8"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A10FB411-F8C4-4E71-AA2F-EFB8BA585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32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1E3C5F0A-E814-4F5B-8509-4826EF6EAFAD}" type="datetimeFigureOut">
              <a:rPr lang="en-US">
                <a:solidFill>
                  <a:prstClr val="black">
                    <a:tint val="75000"/>
                  </a:prstClr>
                </a:solidFill>
              </a:rPr>
              <a:pPr>
                <a:defRPr/>
              </a:pPr>
              <a:t>8/31/2024</a:t>
            </a:fld>
            <a:endParaRPr lang="en-US" dirty="0">
              <a:solidFill>
                <a:prstClr val="black">
                  <a:tint val="75000"/>
                </a:prstClr>
              </a:solidFill>
            </a:endParaRPr>
          </a:p>
        </p:txBody>
      </p:sp>
      <p:sp>
        <p:nvSpPr>
          <p:cNvPr id="4"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F8C3135D-753B-4641-9B40-F5C756AB0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90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449F838-D727-4C3D-981F-C91357BA9725}" type="datetimeFigureOut">
              <a:rPr lang="en-US">
                <a:solidFill>
                  <a:prstClr val="black">
                    <a:tint val="75000"/>
                  </a:prstClr>
                </a:solidFill>
              </a:rPr>
              <a:pPr>
                <a:defRPr/>
              </a:pPr>
              <a:t>8/31/2024</a:t>
            </a:fld>
            <a:endParaRPr lang="en-US" dirty="0">
              <a:solidFill>
                <a:prstClr val="black">
                  <a:tint val="75000"/>
                </a:prstClr>
              </a:solidFill>
            </a:endParaRPr>
          </a:p>
        </p:txBody>
      </p:sp>
      <p:sp>
        <p:nvSpPr>
          <p:cNvPr id="3"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2E37CFDE-7B0F-4037-894D-A6CABA6358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630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a:prstGeom prst="rect">
            <a:avLst/>
          </a:prstGeo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1578700-CC02-43A7-8D67-617F0C9B34C3}" type="datetimeFigureOut">
              <a:rPr lang="en-US">
                <a:solidFill>
                  <a:prstClr val="black">
                    <a:tint val="75000"/>
                  </a:prstClr>
                </a:solidFill>
              </a:rPr>
              <a:pPr>
                <a:defRPr/>
              </a:pPr>
              <a:t>8/31/2024</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717CBD56-090A-4AA6-BB18-0A87B6BE42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104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a:prstGeom prst="rect">
            <a:avLst/>
          </a:prstGeo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D7CF08AA-2110-42CD-8773-E3A4EF59A3C2}" type="datetimeFigureOut">
              <a:rPr lang="en-US">
                <a:solidFill>
                  <a:prstClr val="black">
                    <a:tint val="75000"/>
                  </a:prstClr>
                </a:solidFill>
              </a:rPr>
              <a:pPr>
                <a:defRPr/>
              </a:pPr>
              <a:t>8/31/2024</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D69A334-02AD-4810-8742-6DB93C5EA2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463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46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776288" rtl="0" eaLnBrk="1" fontAlgn="base" hangingPunct="1">
        <a:lnSpc>
          <a:spcPct val="90000"/>
        </a:lnSpc>
        <a:spcBef>
          <a:spcPct val="0"/>
        </a:spcBef>
        <a:spcAft>
          <a:spcPct val="0"/>
        </a:spcAft>
        <a:defRPr kumimoji="1" sz="3700" kern="1200">
          <a:solidFill>
            <a:schemeClr val="tx1"/>
          </a:solidFill>
          <a:latin typeface="+mj-lt"/>
          <a:ea typeface="+mj-ea"/>
          <a:cs typeface="+mj-cs"/>
        </a:defRPr>
      </a:lvl1pPr>
      <a:lvl2pPr algn="l" defTabSz="776288" rtl="0" eaLnBrk="1" fontAlgn="base" hangingPunct="1">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eaLnBrk="1" fontAlgn="base" hangingPunct="1">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eaLnBrk="1" fontAlgn="base" hangingPunct="1">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eaLnBrk="1" fontAlgn="base" hangingPunct="1">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eaLnBrk="1" fontAlgn="base" hangingPunct="1">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eaLnBrk="1" fontAlgn="base" hangingPunct="1">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eaLnBrk="1" fontAlgn="base" hangingPunct="1">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eaLnBrk="1" fontAlgn="base" hangingPunct="1">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eaLnBrk="1" fontAlgn="base" hangingPunct="1">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eaLnBrk="1" fontAlgn="base" hangingPunct="1">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eaLnBrk="1" fontAlgn="base" hangingPunct="1">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eaLnBrk="1" fontAlgn="base" hangingPunct="1">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eaLnBrk="1" fontAlgn="base" hangingPunct="1">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600" y="4423"/>
            <a:ext cx="7993576" cy="10903290"/>
          </a:xfrm>
          <a:prstGeom prst="rect">
            <a:avLst/>
          </a:prstGeom>
        </p:spPr>
      </p:pic>
      <p:sp>
        <p:nvSpPr>
          <p:cNvPr id="17" name="object 7"/>
          <p:cNvSpPr txBox="1"/>
          <p:nvPr/>
        </p:nvSpPr>
        <p:spPr>
          <a:xfrm>
            <a:off x="242508" y="2282832"/>
            <a:ext cx="4920626" cy="1677297"/>
          </a:xfrm>
          <a:prstGeom prst="rect">
            <a:avLst/>
          </a:prstGeom>
        </p:spPr>
        <p:txBody>
          <a:bodyPr vert="horz" wrap="square" lIns="0" tIns="0" rIns="0" bIns="0" rtlCol="0" anchor="t">
            <a:noAutofit/>
          </a:bodyPr>
          <a:lstStyle/>
          <a:p>
            <a:pPr marL="12700">
              <a:lnSpc>
                <a:spcPct val="100000"/>
              </a:lnSpc>
            </a:pPr>
            <a:r>
              <a:rPr lang="ja-JP" altLang="en-US" sz="4400" spc="-10" dirty="0">
                <a:ln w="6350">
                  <a:solidFill>
                    <a:srgbClr val="FFFF00"/>
                  </a:solidFill>
                </a:ln>
                <a:solidFill>
                  <a:srgbClr val="FF0000"/>
                </a:solidFill>
                <a:latin typeface="HGP創英角ﾎﾟｯﾌﾟ体" panose="040B0A00000000000000" pitchFamily="50" charset="-128"/>
                <a:ea typeface="HGP創英角ﾎﾟｯﾌﾟ体" panose="040B0A00000000000000" pitchFamily="50" charset="-128"/>
                <a:cs typeface="HG丸ｺﾞｼｯｸM-PRO"/>
              </a:rPr>
              <a:t>１０</a:t>
            </a:r>
            <a:r>
              <a:rPr lang="ja-JP" altLang="en-US" sz="4400" spc="-30" dirty="0">
                <a:ln w="6350">
                  <a:solidFill>
                    <a:srgbClr val="FFFF00"/>
                  </a:solidFill>
                </a:ln>
                <a:solidFill>
                  <a:srgbClr val="FF0000"/>
                </a:solidFill>
                <a:latin typeface="HGP創英角ﾎﾟｯﾌﾟ体" panose="040B0A00000000000000" pitchFamily="50" charset="-128"/>
                <a:ea typeface="HGP創英角ﾎﾟｯﾌﾟ体" panose="040B0A00000000000000" pitchFamily="50" charset="-128"/>
                <a:cs typeface="HG丸ｺﾞｼｯｸM-PRO"/>
              </a:rPr>
              <a:t>月中旬</a:t>
            </a:r>
            <a:endParaRPr lang="en-US" altLang="ja-JP" sz="4400" spc="-30" dirty="0">
              <a:ln w="6350">
                <a:solidFill>
                  <a:srgbClr val="FFFF00"/>
                </a:solidFill>
              </a:ln>
              <a:solidFill>
                <a:srgbClr val="FF0000"/>
              </a:solidFill>
              <a:latin typeface="HGP創英角ﾎﾟｯﾌﾟ体" panose="040B0A00000000000000" pitchFamily="50" charset="-128"/>
              <a:ea typeface="HGP創英角ﾎﾟｯﾌﾟ体" panose="040B0A00000000000000" pitchFamily="50" charset="-128"/>
              <a:cs typeface="HG丸ｺﾞｼｯｸM-PRO"/>
            </a:endParaRPr>
          </a:p>
          <a:p>
            <a:pPr marL="12700">
              <a:lnSpc>
                <a:spcPct val="100000"/>
              </a:lnSpc>
            </a:pPr>
            <a:r>
              <a:rPr lang="ja-JP" altLang="en-US" sz="4400" spc="-30" dirty="0">
                <a:ln w="6350">
                  <a:solidFill>
                    <a:srgbClr val="FFFF00"/>
                  </a:solidFill>
                </a:ln>
                <a:solidFill>
                  <a:srgbClr val="FF0000"/>
                </a:solidFill>
                <a:latin typeface="HGP創英角ﾎﾟｯﾌﾟ体" panose="040B0A00000000000000" pitchFamily="50" charset="-128"/>
                <a:ea typeface="HGP創英角ﾎﾟｯﾌﾟ体" panose="040B0A00000000000000" pitchFamily="50" charset="-128"/>
                <a:cs typeface="HG丸ｺﾞｼｯｸM-PRO"/>
              </a:rPr>
              <a:t>　　　導入予定！！</a:t>
            </a:r>
            <a:endParaRPr sz="8000" baseline="-17799" dirty="0">
              <a:ln w="6350">
                <a:solidFill>
                  <a:srgbClr val="FFFF00"/>
                </a:solidFill>
              </a:ln>
              <a:solidFill>
                <a:srgbClr val="FF0000"/>
              </a:solidFill>
              <a:latin typeface="HGP創英角ﾎﾟｯﾌﾟ体" panose="040B0A00000000000000" pitchFamily="50" charset="-128"/>
              <a:ea typeface="HGP創英角ﾎﾟｯﾌﾟ体" panose="040B0A00000000000000" pitchFamily="50" charset="-128"/>
              <a:cs typeface="HG丸ｺﾞｼｯｸM-PRO"/>
            </a:endParaRPr>
          </a:p>
        </p:txBody>
      </p:sp>
      <p:sp>
        <p:nvSpPr>
          <p:cNvPr id="24" name="object 11"/>
          <p:cNvSpPr txBox="1"/>
          <p:nvPr/>
        </p:nvSpPr>
        <p:spPr>
          <a:xfrm>
            <a:off x="4164883" y="6556921"/>
            <a:ext cx="3348000" cy="185115"/>
          </a:xfrm>
          <a:prstGeom prst="rect">
            <a:avLst/>
          </a:prstGeom>
        </p:spPr>
        <p:txBody>
          <a:bodyPr vert="horz" wrap="square" lIns="0" tIns="0" rIns="0" bIns="0" rtlCol="0">
            <a:spAutoFit/>
          </a:bodyPr>
          <a:lstStyle/>
          <a:p>
            <a:pPr marL="50165" marR="17145" algn="just">
              <a:lnSpc>
                <a:spcPts val="1700"/>
              </a:lnSpc>
              <a:spcBef>
                <a:spcPts val="100"/>
              </a:spcBef>
            </a:pPr>
            <a:r>
              <a:rPr lang="ja-JP" altLang="en-US" sz="1000" dirty="0">
                <a:latin typeface="HGP明朝E"/>
                <a:cs typeface="HGP明朝E"/>
              </a:rPr>
              <a:t>・</a:t>
            </a:r>
            <a:endParaRPr sz="1000" dirty="0">
              <a:latin typeface="HGP明朝E"/>
              <a:cs typeface="HGP明朝E"/>
            </a:endParaRPr>
          </a:p>
        </p:txBody>
      </p:sp>
      <p:grpSp>
        <p:nvGrpSpPr>
          <p:cNvPr id="33" name="グループ化 32">
            <a:extLst>
              <a:ext uri="{FF2B5EF4-FFF2-40B4-BE49-F238E27FC236}">
                <a16:creationId xmlns:a16="http://schemas.microsoft.com/office/drawing/2014/main" id="{D2E45011-CA21-5EA6-2F75-954D6C1EABD7}"/>
              </a:ext>
            </a:extLst>
          </p:cNvPr>
          <p:cNvGrpSpPr/>
          <p:nvPr/>
        </p:nvGrpSpPr>
        <p:grpSpPr>
          <a:xfrm>
            <a:off x="4525752" y="2520273"/>
            <a:ext cx="2923839" cy="1231088"/>
            <a:chOff x="8578557" y="6556921"/>
            <a:chExt cx="2923839" cy="1231088"/>
          </a:xfrm>
        </p:grpSpPr>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8557" y="6556921"/>
              <a:ext cx="2923839" cy="1231088"/>
            </a:xfrm>
            <a:prstGeom prst="rect">
              <a:avLst/>
            </a:prstGeom>
            <a:noFill/>
          </p:spPr>
        </p:pic>
        <p:sp>
          <p:nvSpPr>
            <p:cNvPr id="28" name="object 13"/>
            <p:cNvSpPr txBox="1"/>
            <p:nvPr/>
          </p:nvSpPr>
          <p:spPr>
            <a:xfrm>
              <a:off x="8821940" y="6674512"/>
              <a:ext cx="2437072" cy="890628"/>
            </a:xfrm>
            <a:prstGeom prst="rect">
              <a:avLst/>
            </a:prstGeom>
          </p:spPr>
          <p:txBody>
            <a:bodyPr vert="horz" wrap="square" lIns="0" tIns="15875" rIns="0" bIns="0" rtlCol="0">
              <a:spAutoFit/>
            </a:bodyPr>
            <a:lstStyle/>
            <a:p>
              <a:pPr marL="12700" algn="ctr">
                <a:lnSpc>
                  <a:spcPct val="100000"/>
                </a:lnSpc>
                <a:spcBef>
                  <a:spcPts val="125"/>
                </a:spcBef>
                <a:tabLst>
                  <a:tab pos="535940" algn="l"/>
                </a:tabLst>
              </a:pPr>
              <a:r>
                <a:rPr lang="ja-JP" altLang="en-US" sz="2800" b="1" spc="25" dirty="0">
                  <a:solidFill>
                    <a:schemeClr val="bg1"/>
                  </a:solidFill>
                  <a:latin typeface="HG丸ｺﾞｼｯｸM-PRO" panose="020F0600000000000000" pitchFamily="50" charset="-128"/>
                  <a:ea typeface="HG丸ｺﾞｼｯｸM-PRO" panose="020F0600000000000000" pitchFamily="50" charset="-128"/>
                  <a:cs typeface="HG丸ｺﾞｼｯｸM-PRO"/>
                </a:rPr>
                <a:t>無料体験</a:t>
              </a:r>
              <a:endParaRPr lang="en-US" altLang="ja-JP" sz="2800" b="1" spc="25" dirty="0">
                <a:solidFill>
                  <a:schemeClr val="bg1"/>
                </a:solidFill>
                <a:latin typeface="HG丸ｺﾞｼｯｸM-PRO" panose="020F0600000000000000" pitchFamily="50" charset="-128"/>
                <a:ea typeface="HG丸ｺﾞｼｯｸM-PRO" panose="020F0600000000000000" pitchFamily="50" charset="-128"/>
                <a:cs typeface="HG丸ｺﾞｼｯｸM-PRO"/>
              </a:endParaRPr>
            </a:p>
            <a:p>
              <a:pPr marL="12700" algn="ctr">
                <a:lnSpc>
                  <a:spcPct val="100000"/>
                </a:lnSpc>
                <a:spcBef>
                  <a:spcPts val="125"/>
                </a:spcBef>
                <a:tabLst>
                  <a:tab pos="535940" algn="l"/>
                </a:tabLst>
              </a:pPr>
              <a:r>
                <a:rPr lang="ja-JP" altLang="en-US" sz="2800" b="1" spc="25" dirty="0">
                  <a:solidFill>
                    <a:schemeClr val="bg1"/>
                  </a:solidFill>
                  <a:latin typeface="HG丸ｺﾞｼｯｸM-PRO" panose="020F0600000000000000" pitchFamily="50" charset="-128"/>
                  <a:ea typeface="HG丸ｺﾞｼｯｸM-PRO" panose="020F0600000000000000" pitchFamily="50" charset="-128"/>
                  <a:cs typeface="HG丸ｺﾞｼｯｸM-PRO"/>
                </a:rPr>
                <a:t>　受付中</a:t>
              </a:r>
              <a:r>
                <a:rPr lang="ja-JP" altLang="en-US" sz="2800" b="1" spc="25" dirty="0">
                  <a:solidFill>
                    <a:srgbClr val="FFCC40"/>
                  </a:solidFill>
                  <a:latin typeface="HG丸ｺﾞｼｯｸM-PRO" panose="020F0600000000000000" pitchFamily="50" charset="-128"/>
                  <a:ea typeface="HG丸ｺﾞｼｯｸM-PRO" panose="020F0600000000000000" pitchFamily="50" charset="-128"/>
                  <a:cs typeface="HG丸ｺﾞｼｯｸM-PRO"/>
                </a:rPr>
                <a:t>	</a:t>
              </a:r>
              <a:endParaRPr sz="2800" b="1" dirty="0">
                <a:latin typeface="HG丸ｺﾞｼｯｸM-PRO" panose="020F0600000000000000" pitchFamily="50" charset="-128"/>
                <a:ea typeface="HG丸ｺﾞｼｯｸM-PRO" panose="020F0600000000000000" pitchFamily="50" charset="-128"/>
                <a:cs typeface="HGP明朝E"/>
              </a:endParaRPr>
            </a:p>
          </p:txBody>
        </p:sp>
      </p:grpSp>
      <p:sp>
        <p:nvSpPr>
          <p:cNvPr id="36" name="object 13"/>
          <p:cNvSpPr txBox="1"/>
          <p:nvPr/>
        </p:nvSpPr>
        <p:spPr>
          <a:xfrm>
            <a:off x="475287" y="10290745"/>
            <a:ext cx="3739390" cy="262251"/>
          </a:xfrm>
          <a:prstGeom prst="rect">
            <a:avLst/>
          </a:prstGeom>
        </p:spPr>
        <p:txBody>
          <a:bodyPr vert="horz" wrap="square" lIns="0" tIns="15875" rIns="0" bIns="0" rtlCol="0">
            <a:spAutoFit/>
          </a:bodyPr>
          <a:lstStyle/>
          <a:p>
            <a:pPr marL="12700">
              <a:lnSpc>
                <a:spcPct val="100000"/>
              </a:lnSpc>
              <a:spcBef>
                <a:spcPts val="125"/>
              </a:spcBef>
              <a:tabLst>
                <a:tab pos="535940" algn="l"/>
              </a:tabLst>
            </a:pPr>
            <a:r>
              <a:rPr sz="1600" spc="-90" dirty="0">
                <a:solidFill>
                  <a:srgbClr val="552C35"/>
                </a:solidFill>
                <a:latin typeface="HG丸ｺﾞｼｯｸM-PRO" panose="020F0600000000000000" pitchFamily="50" charset="-128"/>
                <a:ea typeface="HG丸ｺﾞｼｯｸM-PRO" panose="020F0600000000000000" pitchFamily="50" charset="-128"/>
                <a:cs typeface="HGP明朝E"/>
              </a:rPr>
              <a:t>〒</a:t>
            </a:r>
            <a:r>
              <a:rPr lang="en-US" altLang="ja-JP" sz="1600" spc="-15" dirty="0">
                <a:solidFill>
                  <a:srgbClr val="552C35"/>
                </a:solidFill>
                <a:latin typeface="HG丸ｺﾞｼｯｸM-PRO" panose="020F0600000000000000" pitchFamily="50" charset="-128"/>
                <a:ea typeface="HG丸ｺﾞｼｯｸM-PRO" panose="020F0600000000000000" pitchFamily="50" charset="-128"/>
                <a:cs typeface="HGP明朝E"/>
              </a:rPr>
              <a:t>036</a:t>
            </a:r>
            <a:r>
              <a:rPr sz="1600" spc="-15" dirty="0">
                <a:solidFill>
                  <a:srgbClr val="552C35"/>
                </a:solidFill>
                <a:latin typeface="HG丸ｺﾞｼｯｸM-PRO" panose="020F0600000000000000" pitchFamily="50" charset="-128"/>
                <a:ea typeface="HG丸ｺﾞｼｯｸM-PRO" panose="020F0600000000000000" pitchFamily="50" charset="-128"/>
                <a:cs typeface="HGP明朝E"/>
              </a:rPr>
              <a:t>-</a:t>
            </a:r>
            <a:r>
              <a:rPr lang="en-US" altLang="ja-JP" sz="1600" spc="-15" dirty="0">
                <a:solidFill>
                  <a:srgbClr val="552C35"/>
                </a:solidFill>
                <a:latin typeface="HG丸ｺﾞｼｯｸM-PRO" panose="020F0600000000000000" pitchFamily="50" charset="-128"/>
                <a:ea typeface="HG丸ｺﾞｼｯｸM-PRO" panose="020F0600000000000000" pitchFamily="50" charset="-128"/>
                <a:cs typeface="HGP明朝E"/>
              </a:rPr>
              <a:t>8066</a:t>
            </a:r>
            <a:r>
              <a:rPr sz="1600" spc="0" dirty="0">
                <a:solidFill>
                  <a:srgbClr val="552C35"/>
                </a:solidFill>
                <a:latin typeface="HG丸ｺﾞｼｯｸM-PRO" panose="020F0600000000000000" pitchFamily="50" charset="-128"/>
                <a:ea typeface="HG丸ｺﾞｼｯｸM-PRO" panose="020F0600000000000000" pitchFamily="50" charset="-128"/>
                <a:cs typeface="HGP明朝E"/>
              </a:rPr>
              <a:t> </a:t>
            </a:r>
            <a:r>
              <a:rPr lang="ja-JP" altLang="en-US" sz="1600" spc="10" dirty="0">
                <a:solidFill>
                  <a:srgbClr val="552C35"/>
                </a:solidFill>
                <a:latin typeface="HG丸ｺﾞｼｯｸM-PRO" panose="020F0600000000000000" pitchFamily="50" charset="-128"/>
                <a:ea typeface="HG丸ｺﾞｼｯｸM-PRO" panose="020F0600000000000000" pitchFamily="50" charset="-128"/>
                <a:cs typeface="HGP明朝E"/>
              </a:rPr>
              <a:t>弘前市向外瀬</a:t>
            </a:r>
            <a:r>
              <a:rPr lang="en-US" altLang="ja-JP" sz="1600" spc="10" dirty="0">
                <a:solidFill>
                  <a:srgbClr val="552C35"/>
                </a:solidFill>
                <a:latin typeface="HG丸ｺﾞｼｯｸM-PRO" panose="020F0600000000000000" pitchFamily="50" charset="-128"/>
                <a:ea typeface="HG丸ｺﾞｼｯｸM-PRO" panose="020F0600000000000000" pitchFamily="50" charset="-128"/>
                <a:cs typeface="HGP明朝E"/>
              </a:rPr>
              <a:t>3-2-4</a:t>
            </a:r>
            <a:endParaRPr sz="1600" dirty="0">
              <a:latin typeface="HG丸ｺﾞｼｯｸM-PRO" panose="020F0600000000000000" pitchFamily="50" charset="-128"/>
              <a:ea typeface="HG丸ｺﾞｼｯｸM-PRO" panose="020F0600000000000000" pitchFamily="50" charset="-128"/>
              <a:cs typeface="HGP明朝E"/>
            </a:endParaRPr>
          </a:p>
        </p:txBody>
      </p:sp>
      <p:grpSp>
        <p:nvGrpSpPr>
          <p:cNvPr id="53" name="グループ化 52">
            <a:extLst>
              <a:ext uri="{FF2B5EF4-FFF2-40B4-BE49-F238E27FC236}">
                <a16:creationId xmlns:a16="http://schemas.microsoft.com/office/drawing/2014/main" id="{924DF5F6-5C7E-DBAD-5880-AC3D0AF38929}"/>
              </a:ext>
            </a:extLst>
          </p:cNvPr>
          <p:cNvGrpSpPr/>
          <p:nvPr/>
        </p:nvGrpSpPr>
        <p:grpSpPr>
          <a:xfrm>
            <a:off x="4258455" y="10221577"/>
            <a:ext cx="3386335" cy="490729"/>
            <a:chOff x="305020" y="10131053"/>
            <a:chExt cx="3386335" cy="490729"/>
          </a:xfrm>
        </p:grpSpPr>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020" y="10131053"/>
              <a:ext cx="3386335" cy="490729"/>
            </a:xfrm>
            <a:prstGeom prst="rect">
              <a:avLst/>
            </a:prstGeom>
          </p:spPr>
        </p:pic>
        <p:sp>
          <p:nvSpPr>
            <p:cNvPr id="37" name="object 2"/>
            <p:cNvSpPr txBox="1"/>
            <p:nvPr/>
          </p:nvSpPr>
          <p:spPr>
            <a:xfrm>
              <a:off x="479518" y="10232543"/>
              <a:ext cx="2310765" cy="259045"/>
            </a:xfrm>
            <a:prstGeom prst="rect">
              <a:avLst/>
            </a:prstGeom>
          </p:spPr>
          <p:txBody>
            <a:bodyPr vert="horz" wrap="square" lIns="0" tIns="12700" rIns="0" bIns="0" rtlCol="0">
              <a:spAutoFit/>
            </a:bodyPr>
            <a:lstStyle/>
            <a:p>
              <a:pPr>
                <a:lnSpc>
                  <a:spcPct val="100000"/>
                </a:lnSpc>
                <a:spcBef>
                  <a:spcPts val="100"/>
                </a:spcBef>
              </a:pPr>
              <a:r>
                <a:rPr lang="ja-JP" altLang="en-US" sz="1600" b="1" spc="-305" dirty="0">
                  <a:solidFill>
                    <a:schemeClr val="bg1"/>
                  </a:solidFill>
                  <a:latin typeface="メイリオ"/>
                  <a:cs typeface="メイリオ"/>
                </a:rPr>
                <a:t>担当 ：  成田　・　齋藤　・　鈴木</a:t>
              </a:r>
              <a:endParaRPr sz="1600" dirty="0">
                <a:solidFill>
                  <a:schemeClr val="bg1"/>
                </a:solidFill>
                <a:latin typeface="メイリオ"/>
                <a:cs typeface="メイリオ"/>
              </a:endParaRPr>
            </a:p>
          </p:txBody>
        </p:sp>
        <p:sp>
          <p:nvSpPr>
            <p:cNvPr id="38" name="object 3"/>
            <p:cNvSpPr txBox="1"/>
            <p:nvPr/>
          </p:nvSpPr>
          <p:spPr>
            <a:xfrm>
              <a:off x="2772138" y="10222763"/>
              <a:ext cx="746760" cy="285271"/>
            </a:xfrm>
            <a:prstGeom prst="rect">
              <a:avLst/>
            </a:prstGeom>
          </p:spPr>
          <p:txBody>
            <a:bodyPr vert="horz" wrap="square" lIns="0" tIns="12700" rIns="0" bIns="0" rtlCol="0">
              <a:spAutoFit/>
            </a:bodyPr>
            <a:lstStyle/>
            <a:p>
              <a:pPr marR="5080">
                <a:lnSpc>
                  <a:spcPct val="111100"/>
                </a:lnSpc>
                <a:spcBef>
                  <a:spcPts val="100"/>
                </a:spcBef>
              </a:pPr>
              <a:r>
                <a:rPr sz="850" spc="-5" dirty="0" err="1">
                  <a:solidFill>
                    <a:srgbClr val="E7C1AB"/>
                  </a:solidFill>
                  <a:latin typeface="ＭＳ Ｐゴシック"/>
                  <a:cs typeface="ＭＳ Ｐゴシック"/>
                </a:rPr>
                <a:t>詳</a:t>
              </a:r>
              <a:r>
                <a:rPr sz="850" spc="-40" dirty="0" err="1">
                  <a:solidFill>
                    <a:srgbClr val="E7C1AB"/>
                  </a:solidFill>
                  <a:latin typeface="ＭＳ Ｐゴシック"/>
                  <a:cs typeface="ＭＳ Ｐゴシック"/>
                </a:rPr>
                <a:t>し</a:t>
              </a:r>
              <a:r>
                <a:rPr sz="850" spc="-10" dirty="0" err="1">
                  <a:solidFill>
                    <a:srgbClr val="E7C1AB"/>
                  </a:solidFill>
                  <a:latin typeface="ＭＳ Ｐゴシック"/>
                  <a:cs typeface="ＭＳ Ｐゴシック"/>
                </a:rPr>
                <a:t>く</a:t>
              </a:r>
              <a:r>
                <a:rPr sz="850" spc="-5" dirty="0" err="1">
                  <a:solidFill>
                    <a:srgbClr val="E7C1AB"/>
                  </a:solidFill>
                  <a:latin typeface="ＭＳ Ｐゴシック"/>
                  <a:cs typeface="ＭＳ Ｐゴシック"/>
                </a:rPr>
                <a:t>は</a:t>
              </a:r>
              <a:r>
                <a:rPr lang="ja-JP" altLang="en-US" sz="850" spc="-5" dirty="0">
                  <a:solidFill>
                    <a:srgbClr val="E7C1AB"/>
                  </a:solidFill>
                  <a:latin typeface="ＭＳ Ｐゴシック"/>
                  <a:cs typeface="ＭＳ Ｐゴシック"/>
                </a:rPr>
                <a:t>担当</a:t>
              </a:r>
              <a:r>
                <a:rPr sz="850" dirty="0">
                  <a:solidFill>
                    <a:srgbClr val="E7C1AB"/>
                  </a:solidFill>
                  <a:latin typeface="ＭＳ Ｐゴシック"/>
                  <a:cs typeface="ＭＳ Ｐゴシック"/>
                </a:rPr>
                <a:t>へ お</a:t>
              </a:r>
              <a:r>
                <a:rPr sz="850" spc="25" dirty="0">
                  <a:solidFill>
                    <a:srgbClr val="E7C1AB"/>
                  </a:solidFill>
                  <a:latin typeface="ＭＳ Ｐゴシック"/>
                  <a:cs typeface="ＭＳ Ｐゴシック"/>
                </a:rPr>
                <a:t>尋</a:t>
              </a:r>
              <a:r>
                <a:rPr sz="850" spc="-20" dirty="0">
                  <a:solidFill>
                    <a:srgbClr val="E7C1AB"/>
                  </a:solidFill>
                  <a:latin typeface="ＭＳ Ｐゴシック"/>
                  <a:cs typeface="ＭＳ Ｐゴシック"/>
                </a:rPr>
                <a:t>ね</a:t>
              </a:r>
              <a:r>
                <a:rPr sz="850" dirty="0">
                  <a:solidFill>
                    <a:srgbClr val="E7C1AB"/>
                  </a:solidFill>
                  <a:latin typeface="ＭＳ Ｐゴシック"/>
                  <a:cs typeface="ＭＳ Ｐゴシック"/>
                </a:rPr>
                <a:t>く</a:t>
              </a:r>
              <a:r>
                <a:rPr sz="850" spc="-5" dirty="0">
                  <a:solidFill>
                    <a:srgbClr val="E7C1AB"/>
                  </a:solidFill>
                  <a:latin typeface="ＭＳ Ｐゴシック"/>
                  <a:cs typeface="ＭＳ Ｐゴシック"/>
                </a:rPr>
                <a:t>だ</a:t>
              </a:r>
              <a:r>
                <a:rPr sz="850" spc="5" dirty="0">
                  <a:solidFill>
                    <a:srgbClr val="E7C1AB"/>
                  </a:solidFill>
                  <a:latin typeface="ＭＳ Ｐゴシック"/>
                  <a:cs typeface="ＭＳ Ｐゴシック"/>
                </a:rPr>
                <a:t>さ</a:t>
              </a:r>
              <a:r>
                <a:rPr sz="850" spc="-30" dirty="0">
                  <a:solidFill>
                    <a:srgbClr val="E7C1AB"/>
                  </a:solidFill>
                  <a:latin typeface="ＭＳ Ｐゴシック"/>
                  <a:cs typeface="ＭＳ Ｐゴシック"/>
                </a:rPr>
                <a:t>い。</a:t>
              </a:r>
              <a:endParaRPr sz="850" dirty="0">
                <a:latin typeface="ＭＳ Ｐゴシック"/>
                <a:cs typeface="ＭＳ Ｐゴシック"/>
              </a:endParaRPr>
            </a:p>
          </p:txBody>
        </p:sp>
      </p:grpSp>
      <p:sp>
        <p:nvSpPr>
          <p:cNvPr id="41" name="object 15"/>
          <p:cNvSpPr txBox="1"/>
          <p:nvPr/>
        </p:nvSpPr>
        <p:spPr>
          <a:xfrm>
            <a:off x="-175762" y="9412709"/>
            <a:ext cx="4701514" cy="681277"/>
          </a:xfrm>
          <a:prstGeom prst="rect">
            <a:avLst/>
          </a:prstGeom>
        </p:spPr>
        <p:txBody>
          <a:bodyPr vert="horz" wrap="square" lIns="0" tIns="16510" rIns="0" bIns="0" rtlCol="0">
            <a:spAutoFit/>
          </a:bodyPr>
          <a:lstStyle/>
          <a:p>
            <a:pPr algn="ctr">
              <a:lnSpc>
                <a:spcPts val="6125"/>
              </a:lnSpc>
              <a:spcBef>
                <a:spcPts val="130"/>
              </a:spcBef>
            </a:pPr>
            <a:r>
              <a:rPr lang="ja-JP" altLang="en-US" sz="3600" b="1" spc="200" dirty="0">
                <a:solidFill>
                  <a:srgbClr val="552C35"/>
                </a:solidFill>
                <a:latin typeface="HGP創英角ﾎﾟｯﾌﾟ体" panose="040B0A00000000000000" pitchFamily="50" charset="-128"/>
                <a:ea typeface="HGP創英角ﾎﾟｯﾌﾟ体" panose="040B0A00000000000000" pitchFamily="50" charset="-128"/>
                <a:cs typeface="HG丸ｺﾞｼｯｸM-PRO"/>
              </a:rPr>
              <a:t>ケアパートナー弘前</a:t>
            </a:r>
            <a:endParaRPr sz="1000" b="1" dirty="0">
              <a:latin typeface="HGP創英角ﾎﾟｯﾌﾟ体" panose="040B0A00000000000000" pitchFamily="50" charset="-128"/>
              <a:ea typeface="HGP創英角ﾎﾟｯﾌﾟ体" panose="040B0A00000000000000" pitchFamily="50" charset="-128"/>
              <a:cs typeface="HG丸ｺﾞｼｯｸM-PRO"/>
            </a:endParaRPr>
          </a:p>
        </p:txBody>
      </p:sp>
      <p:grpSp>
        <p:nvGrpSpPr>
          <p:cNvPr id="51" name="グループ化 50">
            <a:extLst>
              <a:ext uri="{FF2B5EF4-FFF2-40B4-BE49-F238E27FC236}">
                <a16:creationId xmlns:a16="http://schemas.microsoft.com/office/drawing/2014/main" id="{145F402D-4126-8A81-FFD0-EAC236C31D76}"/>
              </a:ext>
            </a:extLst>
          </p:cNvPr>
          <p:cNvGrpSpPr/>
          <p:nvPr/>
        </p:nvGrpSpPr>
        <p:grpSpPr>
          <a:xfrm>
            <a:off x="4479863" y="9611074"/>
            <a:ext cx="3015615" cy="324448"/>
            <a:chOff x="709648" y="9417534"/>
            <a:chExt cx="3015615" cy="324448"/>
          </a:xfrm>
        </p:grpSpPr>
        <p:sp>
          <p:nvSpPr>
            <p:cNvPr id="40" name="object 14"/>
            <p:cNvSpPr/>
            <p:nvPr/>
          </p:nvSpPr>
          <p:spPr>
            <a:xfrm>
              <a:off x="773246" y="9478894"/>
              <a:ext cx="248005" cy="246799"/>
            </a:xfrm>
            <a:prstGeom prst="rect">
              <a:avLst/>
            </a:prstGeom>
            <a:blipFill>
              <a:blip r:embed="rId5" cstate="print"/>
              <a:stretch>
                <a:fillRect/>
              </a:stretch>
            </a:blipFill>
          </p:spPr>
          <p:txBody>
            <a:bodyPr wrap="square" lIns="0" tIns="0" rIns="0" bIns="0" rtlCol="0"/>
            <a:lstStyle/>
            <a:p>
              <a:endParaRPr/>
            </a:p>
          </p:txBody>
        </p:sp>
        <p:sp>
          <p:nvSpPr>
            <p:cNvPr id="43" name="object 15"/>
            <p:cNvSpPr txBox="1"/>
            <p:nvPr/>
          </p:nvSpPr>
          <p:spPr>
            <a:xfrm>
              <a:off x="709648" y="9417534"/>
              <a:ext cx="3015615" cy="324448"/>
            </a:xfrm>
            <a:prstGeom prst="rect">
              <a:avLst/>
            </a:prstGeom>
          </p:spPr>
          <p:txBody>
            <a:bodyPr vert="horz" wrap="square" lIns="0" tIns="16510" rIns="0" bIns="0" rtlCol="0">
              <a:spAutoFit/>
            </a:bodyPr>
            <a:lstStyle/>
            <a:p>
              <a:pPr marL="99695" algn="ctr">
                <a:lnSpc>
                  <a:spcPts val="2420"/>
                </a:lnSpc>
              </a:pPr>
              <a:r>
                <a:rPr sz="2500" spc="-210" dirty="0">
                  <a:solidFill>
                    <a:srgbClr val="552C35"/>
                  </a:solidFill>
                  <a:latin typeface="HG丸ｺﾞｼｯｸM-PRO"/>
                  <a:cs typeface="HG丸ｺﾞｼｯｸM-PRO"/>
                </a:rPr>
                <a:t>0</a:t>
              </a:r>
              <a:r>
                <a:rPr lang="en-US" altLang="ja-JP" sz="2500" spc="-210" dirty="0">
                  <a:solidFill>
                    <a:srgbClr val="552C35"/>
                  </a:solidFill>
                  <a:latin typeface="HG丸ｺﾞｼｯｸM-PRO"/>
                  <a:cs typeface="HG丸ｺﾞｼｯｸM-PRO"/>
                </a:rPr>
                <a:t>172</a:t>
              </a:r>
              <a:r>
                <a:rPr sz="2500" spc="-210" dirty="0">
                  <a:solidFill>
                    <a:srgbClr val="552C35"/>
                  </a:solidFill>
                  <a:latin typeface="HG丸ｺﾞｼｯｸM-PRO"/>
                  <a:cs typeface="HG丸ｺﾞｼｯｸM-PRO"/>
                </a:rPr>
                <a:t>-</a:t>
              </a:r>
              <a:r>
                <a:rPr lang="en-US" altLang="ja-JP" sz="2500" spc="-210" dirty="0">
                  <a:solidFill>
                    <a:srgbClr val="552C35"/>
                  </a:solidFill>
                  <a:latin typeface="HG丸ｺﾞｼｯｸM-PRO"/>
                  <a:cs typeface="HG丸ｺﾞｼｯｸM-PRO"/>
                </a:rPr>
                <a:t>31</a:t>
              </a:r>
              <a:r>
                <a:rPr sz="2500" spc="-210" dirty="0">
                  <a:solidFill>
                    <a:srgbClr val="552C35"/>
                  </a:solidFill>
                  <a:latin typeface="HG丸ｺﾞｼｯｸM-PRO"/>
                  <a:cs typeface="HG丸ｺﾞｼｯｸM-PRO"/>
                </a:rPr>
                <a:t>-</a:t>
              </a:r>
              <a:r>
                <a:rPr lang="en-US" altLang="ja-JP" sz="2500" spc="-210" dirty="0">
                  <a:solidFill>
                    <a:srgbClr val="552C35"/>
                  </a:solidFill>
                  <a:latin typeface="HG丸ｺﾞｼｯｸM-PRO"/>
                  <a:cs typeface="HG丸ｺﾞｼｯｸM-PRO"/>
                </a:rPr>
                <a:t>3393</a:t>
              </a:r>
              <a:endParaRPr sz="1450" dirty="0">
                <a:latin typeface="HG丸ｺﾞｼｯｸM-PRO"/>
                <a:cs typeface="HG丸ｺﾞｼｯｸM-PRO"/>
              </a:endParaRPr>
            </a:p>
          </p:txBody>
        </p:sp>
      </p:grpSp>
      <p:pic>
        <p:nvPicPr>
          <p:cNvPr id="8" name="図 7">
            <a:extLst>
              <a:ext uri="{FF2B5EF4-FFF2-40B4-BE49-F238E27FC236}">
                <a16:creationId xmlns:a16="http://schemas.microsoft.com/office/drawing/2014/main" id="{F9F159F3-838E-C204-32B2-BD7BBC4AB9F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157983" y="202508"/>
            <a:ext cx="2522464" cy="1844771"/>
          </a:xfrm>
          <a:prstGeom prst="rect">
            <a:avLst/>
          </a:prstGeom>
        </p:spPr>
      </p:pic>
      <p:pic>
        <p:nvPicPr>
          <p:cNvPr id="15" name="図 14">
            <a:extLst>
              <a:ext uri="{FF2B5EF4-FFF2-40B4-BE49-F238E27FC236}">
                <a16:creationId xmlns:a16="http://schemas.microsoft.com/office/drawing/2014/main" id="{39552616-A1AE-334A-A141-728A47D969F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93819" y="3946698"/>
            <a:ext cx="6962946" cy="2461551"/>
          </a:xfrm>
          <a:prstGeom prst="rect">
            <a:avLst/>
          </a:prstGeom>
        </p:spPr>
      </p:pic>
      <p:sp>
        <p:nvSpPr>
          <p:cNvPr id="23" name="object 7">
            <a:extLst>
              <a:ext uri="{FF2B5EF4-FFF2-40B4-BE49-F238E27FC236}">
                <a16:creationId xmlns:a16="http://schemas.microsoft.com/office/drawing/2014/main" id="{26CC71D9-A539-D88C-E38F-62314E0FC2D5}"/>
              </a:ext>
            </a:extLst>
          </p:cNvPr>
          <p:cNvSpPr txBox="1"/>
          <p:nvPr/>
        </p:nvSpPr>
        <p:spPr>
          <a:xfrm>
            <a:off x="225501" y="136765"/>
            <a:ext cx="7993576" cy="1675556"/>
          </a:xfrm>
          <a:prstGeom prst="rect">
            <a:avLst/>
          </a:prstGeom>
        </p:spPr>
        <p:txBody>
          <a:bodyPr vert="horz" wrap="square" lIns="0" tIns="0" rIns="0" bIns="0" rtlCol="0" anchor="ctr">
            <a:noAutofit/>
          </a:bodyPr>
          <a:lstStyle/>
          <a:p>
            <a:pPr marL="12700">
              <a:lnSpc>
                <a:spcPct val="100000"/>
              </a:lnSpc>
            </a:pPr>
            <a:endParaRPr sz="12900" baseline="-17799" dirty="0">
              <a:latin typeface="HG丸ｺﾞｼｯｸM-PRO"/>
              <a:cs typeface="HG丸ｺﾞｼｯｸM-PRO"/>
            </a:endParaRPr>
          </a:p>
        </p:txBody>
      </p:sp>
      <p:sp>
        <p:nvSpPr>
          <p:cNvPr id="31" name="テキスト ボックス 30">
            <a:extLst>
              <a:ext uri="{FF2B5EF4-FFF2-40B4-BE49-F238E27FC236}">
                <a16:creationId xmlns:a16="http://schemas.microsoft.com/office/drawing/2014/main" id="{DF0B567E-95B9-37B8-23CC-BEE9C4BF3F21}"/>
              </a:ext>
            </a:extLst>
          </p:cNvPr>
          <p:cNvSpPr txBox="1"/>
          <p:nvPr/>
        </p:nvSpPr>
        <p:spPr>
          <a:xfrm>
            <a:off x="123513" y="6533179"/>
            <a:ext cx="7525374" cy="275460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Wingdings" panose="05000000000000000000" pitchFamily="2" charset="2"/>
              <a:buChar char="l"/>
            </a:pPr>
            <a:r>
              <a:rPr lang="ja-JP" altLang="en-US" sz="1800" dirty="0">
                <a:latin typeface="HG丸ｺﾞｼｯｸM-PRO" panose="020F0600000000000000" pitchFamily="50" charset="-128"/>
                <a:ea typeface="HG丸ｺﾞｼｯｸM-PRO" panose="020F0600000000000000" pitchFamily="50" charset="-128"/>
              </a:rPr>
              <a:t>今回導入した特殊浴槽は</a:t>
            </a:r>
            <a:r>
              <a:rPr lang="en-US" altLang="ja-JP" sz="1800" dirty="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車椅子介護浴槽</a:t>
            </a:r>
            <a:r>
              <a:rPr lang="en-US" altLang="ja-JP" sz="1800" dirty="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です。その名の通り 専用の車椅子に座ったままお風呂に入って頂くことが出来ます。</a:t>
            </a:r>
          </a:p>
          <a:p>
            <a:endParaRPr lang="ja-JP" altLang="en-US" sz="500" dirty="0">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l"/>
            </a:pPr>
            <a:r>
              <a:rPr lang="ja-JP" altLang="en-US" sz="1800" dirty="0">
                <a:latin typeface="HG丸ｺﾞｼｯｸM-PRO" panose="020F0600000000000000" pitchFamily="50" charset="-128"/>
                <a:ea typeface="HG丸ｺﾞｼｯｸM-PRO" panose="020F0600000000000000" pitchFamily="50" charset="-128"/>
              </a:rPr>
              <a:t>奥にあるタンクからあっという間に浴槽にお湯が移動してきますので、特に冬場などはお湯張り前の待ち時間が短く感じてもらえます。</a:t>
            </a:r>
          </a:p>
          <a:p>
            <a:endParaRPr lang="ja-JP" altLang="en-US" sz="600" dirty="0">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l"/>
            </a:pPr>
            <a:r>
              <a:rPr lang="ja-JP" altLang="en-US" sz="1800" dirty="0">
                <a:latin typeface="HG丸ｺﾞｼｯｸM-PRO" panose="020F0600000000000000" pitchFamily="50" charset="-128"/>
                <a:ea typeface="HG丸ｺﾞｼｯｸM-PRO" panose="020F0600000000000000" pitchFamily="50" charset="-128"/>
              </a:rPr>
              <a:t>お風呂のお湯は循環式タイプです。循環式と聞いて衛生面の方は大丈夫なの？と思われた方もいらっしゃるでしょうがご安心下さい。お湯が浴槽からタンクに戻る際に非常にきめの細かいフィルターのろ過タンクを通りますので、次の方には常にキレイになったお湯でご入浴いただけます。</a:t>
            </a:r>
          </a:p>
        </p:txBody>
      </p:sp>
      <p:pic>
        <p:nvPicPr>
          <p:cNvPr id="1026" name="Picture 2" descr="フリーイラスト：キラキラ">
            <a:extLst>
              <a:ext uri="{FF2B5EF4-FFF2-40B4-BE49-F238E27FC236}">
                <a16:creationId xmlns:a16="http://schemas.microsoft.com/office/drawing/2014/main" id="{3E959C80-A9E5-9CF0-45B0-7C2E0100E13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6048" y="945674"/>
            <a:ext cx="1730230" cy="1730230"/>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14C955B0-A60C-521C-566D-FDAECB56D688}"/>
              </a:ext>
            </a:extLst>
          </p:cNvPr>
          <p:cNvSpPr txBox="1"/>
          <p:nvPr/>
        </p:nvSpPr>
        <p:spPr>
          <a:xfrm>
            <a:off x="225501" y="110577"/>
            <a:ext cx="7525375" cy="2123658"/>
          </a:xfrm>
          <a:prstGeom prst="rect">
            <a:avLst/>
          </a:prstGeom>
          <a:noFill/>
        </p:spPr>
        <p:txBody>
          <a:bodyPr wrap="square" rtlCol="0">
            <a:spAutoFit/>
          </a:bodyPr>
          <a:lstStyle/>
          <a:p>
            <a:r>
              <a:rPr kumimoji="1" lang="ja-JP" altLang="en-US" sz="7200" b="1" dirty="0">
                <a:ln w="25400">
                  <a:solidFill>
                    <a:srgbClr val="FF0000"/>
                  </a:solidFill>
                </a:ln>
                <a:solidFill>
                  <a:srgbClr val="FFFF00"/>
                </a:solidFill>
                <a:latin typeface="HGP創英角ﾎﾟｯﾌﾟ体" panose="040B0A00000000000000" pitchFamily="50" charset="-128"/>
                <a:ea typeface="HGP創英角ﾎﾟｯﾌﾟ体" panose="040B0A00000000000000" pitchFamily="50" charset="-128"/>
              </a:rPr>
              <a:t>最新機械浴</a:t>
            </a:r>
            <a:endParaRPr kumimoji="1" lang="en-US" altLang="ja-JP" sz="7200" b="1" dirty="0">
              <a:ln w="25400">
                <a:solidFill>
                  <a:srgbClr val="FF0000"/>
                </a:solidFill>
              </a:ln>
              <a:solidFill>
                <a:srgbClr val="FFFF00"/>
              </a:solidFill>
              <a:latin typeface="HGP創英角ﾎﾟｯﾌﾟ体" panose="040B0A00000000000000" pitchFamily="50" charset="-128"/>
              <a:ea typeface="HGP創英角ﾎﾟｯﾌﾟ体" panose="040B0A00000000000000" pitchFamily="50" charset="-128"/>
            </a:endParaRPr>
          </a:p>
          <a:p>
            <a:r>
              <a:rPr kumimoji="1" lang="ja-JP" altLang="en-US" sz="6000" b="1" dirty="0">
                <a:ln w="25400">
                  <a:solidFill>
                    <a:srgbClr val="FF0000"/>
                  </a:solidFill>
                </a:ln>
                <a:solidFill>
                  <a:srgbClr val="FFFF00"/>
                </a:solidFill>
                <a:latin typeface="HGP創英角ﾎﾟｯﾌﾟ体" panose="040B0A00000000000000" pitchFamily="50" charset="-128"/>
                <a:ea typeface="HGP創英角ﾎﾟｯﾌﾟ体" panose="040B0A00000000000000" pitchFamily="50" charset="-128"/>
              </a:rPr>
              <a:t>　　　導入！！</a:t>
            </a:r>
          </a:p>
        </p:txBody>
      </p:sp>
      <p:pic>
        <p:nvPicPr>
          <p:cNvPr id="1028" name="Picture 4" descr="フリーイラスト：キラキラ">
            <a:extLst>
              <a:ext uri="{FF2B5EF4-FFF2-40B4-BE49-F238E27FC236}">
                <a16:creationId xmlns:a16="http://schemas.microsoft.com/office/drawing/2014/main" id="{253ADE3A-1D03-8995-1967-20F82443CE5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4745864" y="460931"/>
            <a:ext cx="1222548" cy="1237920"/>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13">
            <a:extLst>
              <a:ext uri="{FF2B5EF4-FFF2-40B4-BE49-F238E27FC236}">
                <a16:creationId xmlns:a16="http://schemas.microsoft.com/office/drawing/2014/main" id="{F606CA69-46B5-B122-5664-6B13B679A6B8}"/>
              </a:ext>
            </a:extLst>
          </p:cNvPr>
          <p:cNvSpPr txBox="1"/>
          <p:nvPr/>
        </p:nvSpPr>
        <p:spPr>
          <a:xfrm>
            <a:off x="310075" y="3749939"/>
            <a:ext cx="3854808" cy="262251"/>
          </a:xfrm>
          <a:prstGeom prst="rect">
            <a:avLst/>
          </a:prstGeom>
        </p:spPr>
        <p:txBody>
          <a:bodyPr vert="horz" wrap="square" lIns="0" tIns="15875" rIns="0" bIns="0" rtlCol="0">
            <a:spAutoFit/>
          </a:bodyPr>
          <a:lstStyle/>
          <a:p>
            <a:pPr marL="12700">
              <a:lnSpc>
                <a:spcPct val="100000"/>
              </a:lnSpc>
              <a:spcBef>
                <a:spcPts val="125"/>
              </a:spcBef>
              <a:tabLst>
                <a:tab pos="535940" algn="l"/>
              </a:tabLst>
            </a:pPr>
            <a:r>
              <a:rPr lang="en-US" altLang="ja-JP" sz="1600" spc="-90" dirty="0">
                <a:solidFill>
                  <a:srgbClr val="FF0000"/>
                </a:solidFill>
                <a:latin typeface="HG丸ｺﾞｼｯｸM-PRO" panose="020F0600000000000000" pitchFamily="50" charset="-128"/>
                <a:ea typeface="HG丸ｺﾞｼｯｸM-PRO" panose="020F0600000000000000" pitchFamily="50" charset="-128"/>
                <a:cs typeface="HGP明朝E"/>
              </a:rPr>
              <a:t>※</a:t>
            </a:r>
            <a:r>
              <a:rPr lang="ja-JP" altLang="en-US" sz="1600" spc="-90" dirty="0">
                <a:solidFill>
                  <a:srgbClr val="FF0000"/>
                </a:solidFill>
                <a:latin typeface="HG丸ｺﾞｼｯｸM-PRO" panose="020F0600000000000000" pitchFamily="50" charset="-128"/>
                <a:ea typeface="HG丸ｺﾞｼｯｸM-PRO" panose="020F0600000000000000" pitchFamily="50" charset="-128"/>
                <a:cs typeface="HGP明朝E"/>
              </a:rPr>
              <a:t>お客様には順次ご案内をさせて頂きます。</a:t>
            </a:r>
            <a:endParaRPr sz="1600" dirty="0">
              <a:solidFill>
                <a:srgbClr val="FF0000"/>
              </a:solidFill>
              <a:latin typeface="HG丸ｺﾞｼｯｸM-PRO" panose="020F0600000000000000" pitchFamily="50" charset="-128"/>
              <a:ea typeface="HG丸ｺﾞｼｯｸM-PRO" panose="020F0600000000000000" pitchFamily="50" charset="-128"/>
              <a:cs typeface="HGP明朝E"/>
            </a:endParaRPr>
          </a:p>
        </p:txBody>
      </p:sp>
    </p:spTree>
    <p:extLst>
      <p:ext uri="{BB962C8B-B14F-4D97-AF65-F5344CB8AC3E}">
        <p14:creationId xmlns:p14="http://schemas.microsoft.com/office/powerpoint/2010/main" val="560241505"/>
      </p:ext>
    </p:extLst>
  </p:cSld>
  <p:clrMapOvr>
    <a:masterClrMapping/>
  </p:clrMapOvr>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biyoin_01</Template>
  <TotalTime>266</TotalTime>
  <Words>184</Words>
  <Application>Microsoft Office PowerPoint</Application>
  <PresentationFormat>ユーザー設定</PresentationFormat>
  <Paragraphs>18</Paragraphs>
  <Slides>1</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HGP創英角ﾎﾟｯﾌﾟ体</vt:lpstr>
      <vt:lpstr>HGP明朝E</vt:lpstr>
      <vt:lpstr>HG丸ｺﾞｼｯｸM-PRO</vt:lpstr>
      <vt:lpstr>ＭＳ Ｐゴシック</vt:lpstr>
      <vt:lpstr>メイリオ</vt:lpstr>
      <vt:lpstr>Arial</vt:lpstr>
      <vt:lpstr>Calibri</vt:lpstr>
      <vt:lpstr>Calibri Light</vt:lpstr>
      <vt:lpstr>Wingdings</vt:lpstr>
      <vt:lpstr>1_ガイド入りテンプレートサンプル20130531三木さん</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佐々木 雅博</dc:creator>
  <cp:lastModifiedBy>佐々木　雅博</cp:lastModifiedBy>
  <cp:revision>14</cp:revision>
  <cp:lastPrinted>2024-08-31T01:20:03Z</cp:lastPrinted>
  <dcterms:created xsi:type="dcterms:W3CDTF">2018-05-18T14:17:32Z</dcterms:created>
  <dcterms:modified xsi:type="dcterms:W3CDTF">2024-08-31T01:20:03Z</dcterms:modified>
</cp:coreProperties>
</file>